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4"/>
  </p:notesMasterIdLst>
  <p:sldIdLst>
    <p:sldId id="256" r:id="rId2"/>
    <p:sldId id="286" r:id="rId3"/>
    <p:sldId id="287" r:id="rId4"/>
    <p:sldId id="288" r:id="rId5"/>
    <p:sldId id="289" r:id="rId6"/>
    <p:sldId id="290" r:id="rId7"/>
    <p:sldId id="291" r:id="rId8"/>
    <p:sldId id="292" r:id="rId9"/>
    <p:sldId id="293" r:id="rId10"/>
    <p:sldId id="294" r:id="rId11"/>
    <p:sldId id="296" r:id="rId12"/>
    <p:sldId id="297" r:id="rId13"/>
    <p:sldId id="299" r:id="rId14"/>
    <p:sldId id="300" r:id="rId15"/>
    <p:sldId id="301" r:id="rId16"/>
    <p:sldId id="298" r:id="rId17"/>
    <p:sldId id="302" r:id="rId18"/>
    <p:sldId id="303" r:id="rId19"/>
    <p:sldId id="295" r:id="rId20"/>
    <p:sldId id="285" r:id="rId21"/>
    <p:sldId id="304" r:id="rId22"/>
    <p:sldId id="269" r:id="rId23"/>
  </p:sldIdLst>
  <p:sldSz cx="9906000" cy="6858000" type="A4"/>
  <p:notesSz cx="10021888" cy="688816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CC"/>
    <a:srgbClr val="FF9933"/>
    <a:srgbClr val="66CCFF"/>
    <a:srgbClr val="0000FF"/>
    <a:srgbClr val="FFFFCC"/>
    <a:srgbClr val="66FFFF"/>
    <a:srgbClr val="993300"/>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1110"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4343400" cy="34607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5676900" y="0"/>
            <a:ext cx="4343400" cy="346075"/>
          </a:xfrm>
          <a:prstGeom prst="rect">
            <a:avLst/>
          </a:prstGeom>
        </p:spPr>
        <p:txBody>
          <a:bodyPr vert="horz" lIns="91440" tIns="45720" rIns="91440" bIns="45720" rtlCol="0"/>
          <a:lstStyle>
            <a:lvl1pPr algn="r">
              <a:defRPr sz="1200"/>
            </a:lvl1pPr>
          </a:lstStyle>
          <a:p>
            <a:fld id="{798F8BAA-83E6-4AAE-A993-23FEC84E3051}" type="datetimeFigureOut">
              <a:rPr kumimoji="1" lang="ja-JP" altLang="en-US" smtClean="0"/>
              <a:t>2020/12/8</a:t>
            </a:fld>
            <a:endParaRPr kumimoji="1" lang="ja-JP" altLang="en-US"/>
          </a:p>
        </p:txBody>
      </p:sp>
      <p:sp>
        <p:nvSpPr>
          <p:cNvPr id="4" name="スライド イメージ プレースホルダー 3"/>
          <p:cNvSpPr>
            <a:spLocks noGrp="1" noRot="1" noChangeAspect="1"/>
          </p:cNvSpPr>
          <p:nvPr>
            <p:ph type="sldImg" idx="2"/>
          </p:nvPr>
        </p:nvSpPr>
        <p:spPr>
          <a:xfrm>
            <a:off x="3330575" y="860425"/>
            <a:ext cx="3360738" cy="2325688"/>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1001713" y="3314700"/>
            <a:ext cx="8018462" cy="2713038"/>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6542088"/>
            <a:ext cx="4343400" cy="346075"/>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5676900" y="6542088"/>
            <a:ext cx="4343400" cy="346075"/>
          </a:xfrm>
          <a:prstGeom prst="rect">
            <a:avLst/>
          </a:prstGeom>
        </p:spPr>
        <p:txBody>
          <a:bodyPr vert="horz" lIns="91440" tIns="45720" rIns="91440" bIns="45720" rtlCol="0" anchor="b"/>
          <a:lstStyle>
            <a:lvl1pPr algn="r">
              <a:defRPr sz="1200"/>
            </a:lvl1pPr>
          </a:lstStyle>
          <a:p>
            <a:fld id="{673C934F-FAE0-4A8C-8466-C4C061BBCF88}" type="slidenum">
              <a:rPr kumimoji="1" lang="ja-JP" altLang="en-US" smtClean="0"/>
              <a:t>‹#›</a:t>
            </a:fld>
            <a:endParaRPr kumimoji="1" lang="ja-JP" altLang="en-US"/>
          </a:p>
        </p:txBody>
      </p:sp>
    </p:spTree>
    <p:extLst>
      <p:ext uri="{BB962C8B-B14F-4D97-AF65-F5344CB8AC3E}">
        <p14:creationId xmlns:p14="http://schemas.microsoft.com/office/powerpoint/2010/main" val="32821356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1"/>
          <p:cNvSpPr>
            <a:spLocks noGrp="1" noRot="1" noChangeAspect="1" noChangeArrowheads="1" noTextEdit="1"/>
          </p:cNvSpPr>
          <p:nvPr>
            <p:ph type="sldImg"/>
          </p:nvPr>
        </p:nvSpPr>
        <p:spPr>
          <a:solidFill>
            <a:srgbClr val="FFFFFF"/>
          </a:solidFill>
          <a:ln/>
        </p:spPr>
      </p:sp>
      <p:sp>
        <p:nvSpPr>
          <p:cNvPr id="15363" name="Rectangle 2"/>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ja-JP" altLang="en-US" sz="2200" smtClean="0">
                <a:latin typeface="Lucida Grande"/>
                <a:ea typeface="Gulim" panose="020B0600000101010101" pitchFamily="34" charset="-127"/>
                <a:sym typeface="Lucida Grande"/>
              </a:rPr>
              <a:t>人間はこのようにほろびます。未信者</a:t>
            </a:r>
            <a:r>
              <a:rPr lang="en-US" altLang="ja-JP" sz="2200" smtClean="0">
                <a:latin typeface="Lucida Grande"/>
                <a:ea typeface="Gulim" panose="020B0600000101010101" pitchFamily="34" charset="-127"/>
                <a:sym typeface="Lucida Grande"/>
              </a:rPr>
              <a:t>6</a:t>
            </a:r>
            <a:r>
              <a:rPr lang="ja-JP" altLang="en-US" sz="2200" smtClean="0">
                <a:latin typeface="Lucida Grande"/>
                <a:ea typeface="Gulim" panose="020B0600000101010101" pitchFamily="34" charset="-127"/>
                <a:sym typeface="Lucida Grande"/>
              </a:rPr>
              <a:t>つの状態</a:t>
            </a:r>
            <a:endParaRPr lang="en-US" altLang="ko-KR" sz="2200" smtClean="0">
              <a:latin typeface="Lucida Grande"/>
              <a:ea typeface="Gulim" panose="020B0600000101010101" pitchFamily="34" charset="-127"/>
              <a:sym typeface="Lucida Grande"/>
            </a:endParaRPr>
          </a:p>
        </p:txBody>
      </p:sp>
    </p:spTree>
    <p:extLst>
      <p:ext uri="{BB962C8B-B14F-4D97-AF65-F5344CB8AC3E}">
        <p14:creationId xmlns:p14="http://schemas.microsoft.com/office/powerpoint/2010/main" val="40532917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err="1" smtClean="0"/>
              <a:t>．</a:t>
            </a:r>
            <a:r>
              <a:rPr lang="ja-JP" altLang="en-US" dirty="0" smtClean="0"/>
              <a:t>　聖霊はイエス様を信じるすべての人々の内に住んでおられます</a:t>
            </a:r>
            <a:br>
              <a:rPr lang="ja-JP" altLang="en-US" dirty="0" smtClean="0"/>
            </a:br>
            <a:r>
              <a:rPr lang="ja-JP" altLang="en-US" dirty="0" smtClean="0"/>
              <a:t>Ｃ．　イエス様を信じた人は神様のものであってもはや自分自身のものではありません</a:t>
            </a:r>
            <a:endParaRPr kumimoji="1" lang="ja-JP" altLang="en-US" dirty="0"/>
          </a:p>
        </p:txBody>
      </p:sp>
      <p:sp>
        <p:nvSpPr>
          <p:cNvPr id="4" name="スライド番号プレースホルダー 3"/>
          <p:cNvSpPr>
            <a:spLocks noGrp="1"/>
          </p:cNvSpPr>
          <p:nvPr>
            <p:ph type="sldNum" sz="quarter" idx="10"/>
          </p:nvPr>
        </p:nvSpPr>
        <p:spPr/>
        <p:txBody>
          <a:bodyPr/>
          <a:lstStyle/>
          <a:p>
            <a:fld id="{1E7F12D8-E846-45C7-BE7C-E4D35D1A794F}" type="slidenum">
              <a:rPr lang="ja-JP" altLang="en-US" smtClean="0">
                <a:solidFill>
                  <a:prstClr val="black"/>
                </a:solidFill>
              </a:rPr>
              <a:pPr/>
              <a:t>20</a:t>
            </a:fld>
            <a:endParaRPr lang="ja-JP" altLang="en-US">
              <a:solidFill>
                <a:prstClr val="black"/>
              </a:solidFill>
            </a:endParaRPr>
          </a:p>
        </p:txBody>
      </p:sp>
    </p:spTree>
    <p:extLst>
      <p:ext uri="{BB962C8B-B14F-4D97-AF65-F5344CB8AC3E}">
        <p14:creationId xmlns:p14="http://schemas.microsoft.com/office/powerpoint/2010/main" val="31889734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2723EC2F-A210-4EEF-AE0A-7E8B8E0F5BF3}" type="datetimeFigureOut">
              <a:rPr kumimoji="1" lang="ja-JP" altLang="en-US" smtClean="0"/>
              <a:t>2020/12/8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61E7A68-596B-4004-B2EB-295E317AE0D6}" type="slidenum">
              <a:rPr kumimoji="1" lang="ja-JP" altLang="en-US" smtClean="0"/>
              <a:t>‹#›</a:t>
            </a:fld>
            <a:endParaRPr kumimoji="1" lang="ja-JP" altLang="en-US"/>
          </a:p>
        </p:txBody>
      </p:sp>
    </p:spTree>
    <p:extLst>
      <p:ext uri="{BB962C8B-B14F-4D97-AF65-F5344CB8AC3E}">
        <p14:creationId xmlns:p14="http://schemas.microsoft.com/office/powerpoint/2010/main" val="28029677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2723EC2F-A210-4EEF-AE0A-7E8B8E0F5BF3}" type="datetimeFigureOut">
              <a:rPr kumimoji="1" lang="ja-JP" altLang="en-US" smtClean="0"/>
              <a:t>2020/12/8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61E7A68-596B-4004-B2EB-295E317AE0D6}" type="slidenum">
              <a:rPr kumimoji="1" lang="ja-JP" altLang="en-US" smtClean="0"/>
              <a:t>‹#›</a:t>
            </a:fld>
            <a:endParaRPr kumimoji="1" lang="ja-JP" altLang="en-US"/>
          </a:p>
        </p:txBody>
      </p:sp>
    </p:spTree>
    <p:extLst>
      <p:ext uri="{BB962C8B-B14F-4D97-AF65-F5344CB8AC3E}">
        <p14:creationId xmlns:p14="http://schemas.microsoft.com/office/powerpoint/2010/main" val="29285237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2723EC2F-A210-4EEF-AE0A-7E8B8E0F5BF3}" type="datetimeFigureOut">
              <a:rPr kumimoji="1" lang="ja-JP" altLang="en-US" smtClean="0"/>
              <a:t>2020/12/8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61E7A68-596B-4004-B2EB-295E317AE0D6}" type="slidenum">
              <a:rPr kumimoji="1" lang="ja-JP" altLang="en-US" smtClean="0"/>
              <a:t>‹#›</a:t>
            </a:fld>
            <a:endParaRPr kumimoji="1" lang="ja-JP" altLang="en-US"/>
          </a:p>
        </p:txBody>
      </p:sp>
    </p:spTree>
    <p:extLst>
      <p:ext uri="{BB962C8B-B14F-4D97-AF65-F5344CB8AC3E}">
        <p14:creationId xmlns:p14="http://schemas.microsoft.com/office/powerpoint/2010/main" val="7005762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2723EC2F-A210-4EEF-AE0A-7E8B8E0F5BF3}" type="datetimeFigureOut">
              <a:rPr kumimoji="1" lang="ja-JP" altLang="en-US" smtClean="0"/>
              <a:t>2020/12/8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61E7A68-596B-4004-B2EB-295E317AE0D6}" type="slidenum">
              <a:rPr kumimoji="1" lang="ja-JP" altLang="en-US" smtClean="0"/>
              <a:t>‹#›</a:t>
            </a:fld>
            <a:endParaRPr kumimoji="1" lang="ja-JP" altLang="en-US"/>
          </a:p>
        </p:txBody>
      </p:sp>
    </p:spTree>
    <p:extLst>
      <p:ext uri="{BB962C8B-B14F-4D97-AF65-F5344CB8AC3E}">
        <p14:creationId xmlns:p14="http://schemas.microsoft.com/office/powerpoint/2010/main" val="4872032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2723EC2F-A210-4EEF-AE0A-7E8B8E0F5BF3}" type="datetimeFigureOut">
              <a:rPr kumimoji="1" lang="ja-JP" altLang="en-US" smtClean="0"/>
              <a:t>2020/12/8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61E7A68-596B-4004-B2EB-295E317AE0D6}" type="slidenum">
              <a:rPr kumimoji="1" lang="ja-JP" altLang="en-US" smtClean="0"/>
              <a:t>‹#›</a:t>
            </a:fld>
            <a:endParaRPr kumimoji="1" lang="ja-JP" altLang="en-US"/>
          </a:p>
        </p:txBody>
      </p:sp>
    </p:spTree>
    <p:extLst>
      <p:ext uri="{BB962C8B-B14F-4D97-AF65-F5344CB8AC3E}">
        <p14:creationId xmlns:p14="http://schemas.microsoft.com/office/powerpoint/2010/main" val="36200060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2723EC2F-A210-4EEF-AE0A-7E8B8E0F5BF3}" type="datetimeFigureOut">
              <a:rPr kumimoji="1" lang="ja-JP" altLang="en-US" smtClean="0"/>
              <a:t>2020/12/8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61E7A68-596B-4004-B2EB-295E317AE0D6}" type="slidenum">
              <a:rPr kumimoji="1" lang="ja-JP" altLang="en-US" smtClean="0"/>
              <a:t>‹#›</a:t>
            </a:fld>
            <a:endParaRPr kumimoji="1" lang="ja-JP" altLang="en-US"/>
          </a:p>
        </p:txBody>
      </p:sp>
    </p:spTree>
    <p:extLst>
      <p:ext uri="{BB962C8B-B14F-4D97-AF65-F5344CB8AC3E}">
        <p14:creationId xmlns:p14="http://schemas.microsoft.com/office/powerpoint/2010/main" val="12992935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682329" y="2505075"/>
            <a:ext cx="4190702"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5014913" y="2505075"/>
            <a:ext cx="4211340"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2723EC2F-A210-4EEF-AE0A-7E8B8E0F5BF3}" type="datetimeFigureOut">
              <a:rPr kumimoji="1" lang="ja-JP" altLang="en-US" smtClean="0"/>
              <a:t>2020/12/8</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361E7A68-596B-4004-B2EB-295E317AE0D6}" type="slidenum">
              <a:rPr kumimoji="1" lang="ja-JP" altLang="en-US" smtClean="0"/>
              <a:t>‹#›</a:t>
            </a:fld>
            <a:endParaRPr kumimoji="1" lang="ja-JP" altLang="en-US"/>
          </a:p>
        </p:txBody>
      </p:sp>
    </p:spTree>
    <p:extLst>
      <p:ext uri="{BB962C8B-B14F-4D97-AF65-F5344CB8AC3E}">
        <p14:creationId xmlns:p14="http://schemas.microsoft.com/office/powerpoint/2010/main" val="25591024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2723EC2F-A210-4EEF-AE0A-7E8B8E0F5BF3}" type="datetimeFigureOut">
              <a:rPr kumimoji="1" lang="ja-JP" altLang="en-US" smtClean="0"/>
              <a:t>2020/12/8</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361E7A68-596B-4004-B2EB-295E317AE0D6}" type="slidenum">
              <a:rPr kumimoji="1" lang="ja-JP" altLang="en-US" smtClean="0"/>
              <a:t>‹#›</a:t>
            </a:fld>
            <a:endParaRPr kumimoji="1" lang="ja-JP" altLang="en-US"/>
          </a:p>
        </p:txBody>
      </p:sp>
    </p:spTree>
    <p:extLst>
      <p:ext uri="{BB962C8B-B14F-4D97-AF65-F5344CB8AC3E}">
        <p14:creationId xmlns:p14="http://schemas.microsoft.com/office/powerpoint/2010/main" val="35184867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23EC2F-A210-4EEF-AE0A-7E8B8E0F5BF3}" type="datetimeFigureOut">
              <a:rPr kumimoji="1" lang="ja-JP" altLang="en-US" smtClean="0"/>
              <a:t>2020/12/8</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361E7A68-596B-4004-B2EB-295E317AE0D6}" type="slidenum">
              <a:rPr kumimoji="1" lang="ja-JP" altLang="en-US" smtClean="0"/>
              <a:t>‹#›</a:t>
            </a:fld>
            <a:endParaRPr kumimoji="1" lang="ja-JP" altLang="en-US"/>
          </a:p>
        </p:txBody>
      </p:sp>
    </p:spTree>
    <p:extLst>
      <p:ext uri="{BB962C8B-B14F-4D97-AF65-F5344CB8AC3E}">
        <p14:creationId xmlns:p14="http://schemas.microsoft.com/office/powerpoint/2010/main" val="10054837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2723EC2F-A210-4EEF-AE0A-7E8B8E0F5BF3}" type="datetimeFigureOut">
              <a:rPr kumimoji="1" lang="ja-JP" altLang="en-US" smtClean="0"/>
              <a:t>2020/12/8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61E7A68-596B-4004-B2EB-295E317AE0D6}" type="slidenum">
              <a:rPr kumimoji="1" lang="ja-JP" altLang="en-US" smtClean="0"/>
              <a:t>‹#›</a:t>
            </a:fld>
            <a:endParaRPr kumimoji="1" lang="ja-JP" altLang="en-US"/>
          </a:p>
        </p:txBody>
      </p:sp>
    </p:spTree>
    <p:extLst>
      <p:ext uri="{BB962C8B-B14F-4D97-AF65-F5344CB8AC3E}">
        <p14:creationId xmlns:p14="http://schemas.microsoft.com/office/powerpoint/2010/main" val="40099965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図を追加</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2723EC2F-A210-4EEF-AE0A-7E8B8E0F5BF3}" type="datetimeFigureOut">
              <a:rPr kumimoji="1" lang="ja-JP" altLang="en-US" smtClean="0"/>
              <a:t>2020/12/8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61E7A68-596B-4004-B2EB-295E317AE0D6}" type="slidenum">
              <a:rPr kumimoji="1" lang="ja-JP" altLang="en-US" smtClean="0"/>
              <a:t>‹#›</a:t>
            </a:fld>
            <a:endParaRPr kumimoji="1" lang="ja-JP" altLang="en-US"/>
          </a:p>
        </p:txBody>
      </p:sp>
    </p:spTree>
    <p:extLst>
      <p:ext uri="{BB962C8B-B14F-4D97-AF65-F5344CB8AC3E}">
        <p14:creationId xmlns:p14="http://schemas.microsoft.com/office/powerpoint/2010/main" val="349683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23EC2F-A210-4EEF-AE0A-7E8B8E0F5BF3}" type="datetimeFigureOut">
              <a:rPr kumimoji="1" lang="ja-JP" altLang="en-US" smtClean="0"/>
              <a:t>2020/12/8</a:t>
            </a:fld>
            <a:endParaRPr kumimoji="1" lang="ja-JP" altLang="en-US"/>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1E7A68-596B-4004-B2EB-295E317AE0D6}" type="slidenum">
              <a:rPr kumimoji="1" lang="ja-JP" altLang="en-US" smtClean="0"/>
              <a:t>‹#›</a:t>
            </a:fld>
            <a:endParaRPr kumimoji="1" lang="ja-JP" altLang="en-US"/>
          </a:p>
        </p:txBody>
      </p:sp>
    </p:spTree>
    <p:extLst>
      <p:ext uri="{BB962C8B-B14F-4D97-AF65-F5344CB8AC3E}">
        <p14:creationId xmlns:p14="http://schemas.microsoft.com/office/powerpoint/2010/main" val="271002339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2.png"/><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notesSlide" Target="../notesSlides/notesSlide1.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ctrTitle"/>
          </p:nvPr>
        </p:nvSpPr>
        <p:spPr>
          <a:xfrm>
            <a:off x="381000" y="1122364"/>
            <a:ext cx="9144000" cy="1144319"/>
          </a:xfrm>
        </p:spPr>
        <p:txBody>
          <a:bodyPr/>
          <a:lstStyle/>
          <a:p>
            <a:r>
              <a:rPr lang="ja-JP" altLang="en-US" dirty="0" smtClean="0"/>
              <a:t>ルカ　３話</a:t>
            </a:r>
            <a:endParaRPr kumimoji="1" lang="ja-JP" altLang="en-US" dirty="0"/>
          </a:p>
        </p:txBody>
      </p:sp>
      <p:sp>
        <p:nvSpPr>
          <p:cNvPr id="3" name="サブタイトル 2"/>
          <p:cNvSpPr>
            <a:spLocks noGrp="1"/>
          </p:cNvSpPr>
          <p:nvPr>
            <p:ph type="subTitle" idx="1"/>
          </p:nvPr>
        </p:nvSpPr>
        <p:spPr>
          <a:xfrm>
            <a:off x="0" y="5563672"/>
            <a:ext cx="9144000" cy="736353"/>
          </a:xfrm>
        </p:spPr>
        <p:txBody>
          <a:bodyPr>
            <a:normAutofit/>
          </a:bodyPr>
          <a:lstStyle/>
          <a:p>
            <a:r>
              <a:rPr lang="ja-JP" altLang="en-US" sz="4400" b="1" dirty="0"/>
              <a:t>ルカ１７：１１－１９</a:t>
            </a:r>
            <a:endParaRPr lang="ja-JP" altLang="en-US" sz="4400" dirty="0"/>
          </a:p>
        </p:txBody>
      </p:sp>
      <p:sp>
        <p:nvSpPr>
          <p:cNvPr id="5" name="タイトル 1"/>
          <p:cNvSpPr txBox="1">
            <a:spLocks/>
          </p:cNvSpPr>
          <p:nvPr/>
        </p:nvSpPr>
        <p:spPr>
          <a:xfrm>
            <a:off x="-304800" y="2803549"/>
            <a:ext cx="10515600" cy="132556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ja-JP" altLang="en-US" sz="8000" b="1" dirty="0" smtClean="0"/>
              <a:t>十人の</a:t>
            </a:r>
            <a:r>
              <a:rPr lang="ja-JP" altLang="en-US" sz="8000" b="1" dirty="0"/>
              <a:t>いやし</a:t>
            </a:r>
          </a:p>
        </p:txBody>
      </p:sp>
    </p:spTree>
    <p:extLst>
      <p:ext uri="{BB962C8B-B14F-4D97-AF65-F5344CB8AC3E}">
        <p14:creationId xmlns:p14="http://schemas.microsoft.com/office/powerpoint/2010/main" val="28041325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endParaRPr kumimoji="1" lang="ja-JP" altLang="en-US"/>
          </a:p>
        </p:txBody>
      </p:sp>
      <p:pic>
        <p:nvPicPr>
          <p:cNvPr id="26626" name="Picture 2" descr="http://jag-ce.sakura.ne.jp/guide/2020/img/202003223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38101"/>
            <a:ext cx="9753600" cy="68961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673776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endParaRPr kumimoji="1" lang="ja-JP" altLang="en-US"/>
          </a:p>
        </p:txBody>
      </p:sp>
      <p:sp>
        <p:nvSpPr>
          <p:cNvPr id="4" name="正方形/長方形 3"/>
          <p:cNvSpPr/>
          <p:nvPr/>
        </p:nvSpPr>
        <p:spPr>
          <a:xfrm>
            <a:off x="965915" y="2431634"/>
            <a:ext cx="8564451" cy="1569660"/>
          </a:xfrm>
          <a:prstGeom prst="rect">
            <a:avLst/>
          </a:prstGeom>
        </p:spPr>
        <p:txBody>
          <a:bodyPr wrap="square">
            <a:spAutoFit/>
          </a:bodyPr>
          <a:lstStyle/>
          <a:p>
            <a:pPr algn="ctr"/>
            <a:r>
              <a:rPr lang="ja-JP" altLang="en-US" sz="4800" dirty="0">
                <a:solidFill>
                  <a:srgbClr val="000000"/>
                </a:solidFill>
                <a:latin typeface="Meiryo" panose="020B0604030504040204" pitchFamily="50" charset="-128"/>
                <a:ea typeface="Meiryo" panose="020B0604030504040204" pitchFamily="50" charset="-128"/>
              </a:rPr>
              <a:t>十人いやされたのではないか</a:t>
            </a:r>
            <a:r>
              <a:rPr lang="ja-JP" altLang="en-US" sz="4800" dirty="0" smtClean="0">
                <a:solidFill>
                  <a:srgbClr val="000000"/>
                </a:solidFill>
                <a:latin typeface="Meiryo" panose="020B0604030504040204" pitchFamily="50" charset="-128"/>
                <a:ea typeface="Meiryo" panose="020B0604030504040204" pitchFamily="50" charset="-128"/>
              </a:rPr>
              <a:t>。</a:t>
            </a:r>
            <a:endParaRPr lang="en-US" altLang="ja-JP" sz="4800" dirty="0" smtClean="0">
              <a:solidFill>
                <a:srgbClr val="000000"/>
              </a:solidFill>
              <a:latin typeface="Meiryo" panose="020B0604030504040204" pitchFamily="50" charset="-128"/>
              <a:ea typeface="Meiryo" panose="020B0604030504040204" pitchFamily="50" charset="-128"/>
            </a:endParaRPr>
          </a:p>
          <a:p>
            <a:pPr algn="ctr"/>
            <a:r>
              <a:rPr lang="ja-JP" altLang="en-US" sz="4800" dirty="0" smtClean="0">
                <a:solidFill>
                  <a:srgbClr val="000000"/>
                </a:solidFill>
                <a:latin typeface="Meiryo" panose="020B0604030504040204" pitchFamily="50" charset="-128"/>
                <a:ea typeface="Meiryo" panose="020B0604030504040204" pitchFamily="50" charset="-128"/>
              </a:rPr>
              <a:t>九人</a:t>
            </a:r>
            <a:r>
              <a:rPr lang="ja-JP" altLang="en-US" sz="4800" dirty="0">
                <a:solidFill>
                  <a:srgbClr val="000000"/>
                </a:solidFill>
                <a:latin typeface="Meiryo" panose="020B0604030504040204" pitchFamily="50" charset="-128"/>
                <a:ea typeface="Meiryo" panose="020B0604030504040204" pitchFamily="50" charset="-128"/>
              </a:rPr>
              <a:t>はどこにいるのか</a:t>
            </a:r>
            <a:endParaRPr lang="ja-JP" altLang="en-US" sz="4800" dirty="0"/>
          </a:p>
        </p:txBody>
      </p:sp>
    </p:spTree>
    <p:extLst>
      <p:ext uri="{BB962C8B-B14F-4D97-AF65-F5344CB8AC3E}">
        <p14:creationId xmlns:p14="http://schemas.microsoft.com/office/powerpoint/2010/main" val="404085475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endParaRPr kumimoji="1" lang="ja-JP" altLang="en-US"/>
          </a:p>
        </p:txBody>
      </p:sp>
      <p:sp>
        <p:nvSpPr>
          <p:cNvPr id="4" name="正方形/長方形 3"/>
          <p:cNvSpPr/>
          <p:nvPr/>
        </p:nvSpPr>
        <p:spPr>
          <a:xfrm>
            <a:off x="1348793" y="2513407"/>
            <a:ext cx="7543263" cy="2123658"/>
          </a:xfrm>
          <a:prstGeom prst="rect">
            <a:avLst/>
          </a:prstGeom>
        </p:spPr>
        <p:txBody>
          <a:bodyPr wrap="square">
            <a:spAutoFit/>
          </a:bodyPr>
          <a:lstStyle/>
          <a:p>
            <a:pPr algn="ctr"/>
            <a:r>
              <a:rPr lang="ja-JP" altLang="en-US" sz="4400" dirty="0" smtClean="0">
                <a:solidFill>
                  <a:srgbClr val="000000"/>
                </a:solidFill>
                <a:latin typeface="Meiryo" panose="020B0604030504040204" pitchFamily="50" charset="-128"/>
                <a:ea typeface="Meiryo" panose="020B0604030504040204" pitchFamily="50" charset="-128"/>
              </a:rPr>
              <a:t>たちあがって、いきなさい。</a:t>
            </a:r>
            <a:endParaRPr lang="en-US" altLang="ja-JP" sz="4400" dirty="0" smtClean="0">
              <a:solidFill>
                <a:srgbClr val="000000"/>
              </a:solidFill>
              <a:latin typeface="Meiryo" panose="020B0604030504040204" pitchFamily="50" charset="-128"/>
              <a:ea typeface="Meiryo" panose="020B0604030504040204" pitchFamily="50" charset="-128"/>
            </a:endParaRPr>
          </a:p>
          <a:p>
            <a:pPr algn="ctr"/>
            <a:r>
              <a:rPr lang="ja-JP" altLang="en-US" sz="4400" dirty="0" smtClean="0">
                <a:solidFill>
                  <a:srgbClr val="000000"/>
                </a:solidFill>
                <a:latin typeface="Meiryo" panose="020B0604030504040204" pitchFamily="50" charset="-128"/>
                <a:ea typeface="Meiryo" panose="020B0604030504040204" pitchFamily="50" charset="-128"/>
              </a:rPr>
              <a:t>あなたのしんこ</a:t>
            </a:r>
            <a:r>
              <a:rPr lang="ja-JP" altLang="en-US" sz="4400" dirty="0">
                <a:solidFill>
                  <a:srgbClr val="000000"/>
                </a:solidFill>
                <a:latin typeface="Meiryo" panose="020B0604030504040204" pitchFamily="50" charset="-128"/>
                <a:ea typeface="Meiryo" panose="020B0604030504040204" pitchFamily="50" charset="-128"/>
              </a:rPr>
              <a:t>う</a:t>
            </a:r>
            <a:r>
              <a:rPr lang="ja-JP" altLang="en-US" sz="4400" dirty="0" smtClean="0">
                <a:solidFill>
                  <a:srgbClr val="000000"/>
                </a:solidFill>
                <a:latin typeface="Meiryo" panose="020B0604030504040204" pitchFamily="50" charset="-128"/>
                <a:ea typeface="Meiryo" panose="020B0604030504040204" pitchFamily="50" charset="-128"/>
              </a:rPr>
              <a:t>が、</a:t>
            </a:r>
            <a:endParaRPr lang="en-US" altLang="ja-JP" sz="4400" dirty="0" smtClean="0">
              <a:solidFill>
                <a:srgbClr val="000000"/>
              </a:solidFill>
              <a:latin typeface="Meiryo" panose="020B0604030504040204" pitchFamily="50" charset="-128"/>
              <a:ea typeface="Meiryo" panose="020B0604030504040204" pitchFamily="50" charset="-128"/>
            </a:endParaRPr>
          </a:p>
          <a:p>
            <a:pPr algn="ctr"/>
            <a:r>
              <a:rPr lang="ja-JP" altLang="en-US" sz="4400" dirty="0" smtClean="0">
                <a:solidFill>
                  <a:srgbClr val="000000"/>
                </a:solidFill>
                <a:latin typeface="Meiryo" panose="020B0604030504040204" pitchFamily="50" charset="-128"/>
                <a:ea typeface="Meiryo" panose="020B0604030504040204" pitchFamily="50" charset="-128"/>
              </a:rPr>
              <a:t>あなたをなおした</a:t>
            </a:r>
            <a:r>
              <a:rPr lang="ja-JP" altLang="en-US" sz="4400" dirty="0">
                <a:solidFill>
                  <a:srgbClr val="000000"/>
                </a:solidFill>
                <a:latin typeface="Meiryo" panose="020B0604030504040204" pitchFamily="50" charset="-128"/>
                <a:ea typeface="Meiryo" panose="020B0604030504040204" pitchFamily="50" charset="-128"/>
              </a:rPr>
              <a:t>のです。</a:t>
            </a:r>
            <a:endParaRPr lang="ja-JP" altLang="en-US" sz="4400" dirty="0"/>
          </a:p>
        </p:txBody>
      </p:sp>
    </p:spTree>
    <p:extLst>
      <p:ext uri="{BB962C8B-B14F-4D97-AF65-F5344CB8AC3E}">
        <p14:creationId xmlns:p14="http://schemas.microsoft.com/office/powerpoint/2010/main" val="321252643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1"/>
          <p:cNvSpPr>
            <a:spLocks/>
          </p:cNvSpPr>
          <p:nvPr/>
        </p:nvSpPr>
        <p:spPr bwMode="auto">
          <a:xfrm>
            <a:off x="978290" y="1325891"/>
            <a:ext cx="2659382" cy="539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a:spcBef>
                <a:spcPct val="0"/>
              </a:spcBef>
              <a:buFontTx/>
              <a:buNone/>
            </a:pPr>
            <a:r>
              <a:rPr kumimoji="0" lang="ja-JP" altLang="en-US" sz="3508">
                <a:solidFill>
                  <a:schemeClr val="bg1"/>
                </a:solidFill>
                <a:latin typeface="ＭＳ Ｐゴシック" panose="020B0600070205080204" pitchFamily="50" charset="-128"/>
                <a:sym typeface="제주고딕OTF"/>
              </a:rPr>
              <a:t>あくまのこども</a:t>
            </a:r>
            <a:endParaRPr kumimoji="0" lang="ko-KR" altLang="en-US" sz="3508">
              <a:solidFill>
                <a:schemeClr val="bg1"/>
              </a:solidFill>
              <a:latin typeface="ＭＳ Ｐゴシック" panose="020B0600070205080204" pitchFamily="50" charset="-128"/>
              <a:ea typeface="HY헤드라인M"/>
              <a:cs typeface="HY헤드라인M"/>
              <a:sym typeface="제주고딕OTF"/>
            </a:endParaRPr>
          </a:p>
        </p:txBody>
      </p:sp>
      <p:sp>
        <p:nvSpPr>
          <p:cNvPr id="19" name="Rectangle 12"/>
          <p:cNvSpPr>
            <a:spLocks/>
          </p:cNvSpPr>
          <p:nvPr/>
        </p:nvSpPr>
        <p:spPr bwMode="auto">
          <a:xfrm>
            <a:off x="3484483" y="888473"/>
            <a:ext cx="3060133" cy="539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a:spcBef>
                <a:spcPct val="0"/>
              </a:spcBef>
              <a:buFontTx/>
              <a:buNone/>
            </a:pPr>
            <a:r>
              <a:rPr kumimoji="0" lang="ja-JP" altLang="en-US" sz="3508">
                <a:solidFill>
                  <a:schemeClr val="bg1"/>
                </a:solidFill>
                <a:latin typeface="ＭＳ Ｐゴシック" panose="020B0600070205080204" pitchFamily="50" charset="-128"/>
                <a:sym typeface="제주고딕OTF"/>
              </a:rPr>
              <a:t>ぐうぞうすうはい</a:t>
            </a:r>
            <a:endParaRPr kumimoji="0" lang="ko-KR" altLang="en-US" sz="3508">
              <a:solidFill>
                <a:schemeClr val="bg1"/>
              </a:solidFill>
              <a:latin typeface="ＭＳ Ｐゴシック" panose="020B0600070205080204" pitchFamily="50" charset="-128"/>
              <a:ea typeface="HY헤드라인M"/>
              <a:cs typeface="HY헤드라인M"/>
              <a:sym typeface="제주고딕OTF"/>
            </a:endParaRPr>
          </a:p>
        </p:txBody>
      </p:sp>
      <p:sp>
        <p:nvSpPr>
          <p:cNvPr id="20" name="Rectangle 13"/>
          <p:cNvSpPr>
            <a:spLocks/>
          </p:cNvSpPr>
          <p:nvPr/>
        </p:nvSpPr>
        <p:spPr bwMode="auto">
          <a:xfrm>
            <a:off x="5650805" y="1419675"/>
            <a:ext cx="3287760" cy="539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a:spcBef>
                <a:spcPct val="0"/>
              </a:spcBef>
              <a:buFontTx/>
              <a:buNone/>
            </a:pPr>
            <a:r>
              <a:rPr kumimoji="0" lang="ja-JP" altLang="en-US" sz="3508">
                <a:solidFill>
                  <a:schemeClr val="bg1"/>
                </a:solidFill>
                <a:latin typeface="ＭＳ Ｐゴシック" panose="020B0600070205080204" pitchFamily="50" charset="-128"/>
                <a:sym typeface="제주고딕OTF"/>
              </a:rPr>
              <a:t>せいしんもんだい</a:t>
            </a:r>
            <a:endParaRPr kumimoji="0" lang="ko-KR" altLang="en-US" sz="3508">
              <a:solidFill>
                <a:schemeClr val="bg1"/>
              </a:solidFill>
              <a:latin typeface="ＭＳ Ｐゴシック" panose="020B0600070205080204" pitchFamily="50" charset="-128"/>
              <a:ea typeface="HY헤드라인M"/>
              <a:cs typeface="HY헤드라인M"/>
              <a:sym typeface="제주고딕OTF"/>
            </a:endParaRPr>
          </a:p>
        </p:txBody>
      </p:sp>
      <p:sp>
        <p:nvSpPr>
          <p:cNvPr id="21" name="Rectangle 14"/>
          <p:cNvSpPr>
            <a:spLocks/>
          </p:cNvSpPr>
          <p:nvPr/>
        </p:nvSpPr>
        <p:spPr bwMode="auto">
          <a:xfrm>
            <a:off x="931705" y="5251656"/>
            <a:ext cx="3164329" cy="539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a:spcBef>
                <a:spcPct val="0"/>
              </a:spcBef>
              <a:buFontTx/>
              <a:buNone/>
            </a:pPr>
            <a:r>
              <a:rPr kumimoji="0" lang="ja-JP" altLang="en-US" sz="3508">
                <a:solidFill>
                  <a:schemeClr val="bg1"/>
                </a:solidFill>
                <a:latin typeface="ＭＳ Ｐゴシック" panose="020B0600070205080204" pitchFamily="50" charset="-128"/>
                <a:sym typeface="제주고딕OTF"/>
              </a:rPr>
              <a:t>にくたいもんだい</a:t>
            </a:r>
            <a:endParaRPr kumimoji="0" lang="ko-KR" altLang="en-US" sz="3508">
              <a:solidFill>
                <a:schemeClr val="bg1"/>
              </a:solidFill>
              <a:latin typeface="ＭＳ Ｐゴシック" panose="020B0600070205080204" pitchFamily="50" charset="-128"/>
              <a:ea typeface="HY헤드라인M"/>
              <a:cs typeface="HY헤드라인M"/>
              <a:sym typeface="제주고딕OTF"/>
            </a:endParaRPr>
          </a:p>
        </p:txBody>
      </p:sp>
      <p:sp>
        <p:nvSpPr>
          <p:cNvPr id="22" name="Rectangle 15"/>
          <p:cNvSpPr>
            <a:spLocks/>
          </p:cNvSpPr>
          <p:nvPr/>
        </p:nvSpPr>
        <p:spPr bwMode="auto">
          <a:xfrm>
            <a:off x="3789382" y="5702262"/>
            <a:ext cx="2648161" cy="539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a:spcBef>
                <a:spcPct val="0"/>
              </a:spcBef>
              <a:buFontTx/>
              <a:buNone/>
            </a:pPr>
            <a:r>
              <a:rPr kumimoji="0" lang="ja-JP" altLang="en-US" sz="3508">
                <a:solidFill>
                  <a:schemeClr val="bg1"/>
                </a:solidFill>
                <a:latin typeface="ＭＳ Ｐゴシック" panose="020B0600070205080204" pitchFamily="50" charset="-128"/>
                <a:sym typeface="제주고딕OTF"/>
              </a:rPr>
              <a:t>じごくもんだい</a:t>
            </a:r>
            <a:endParaRPr kumimoji="0" lang="ko-KR" altLang="en-US" sz="3508">
              <a:solidFill>
                <a:schemeClr val="bg1"/>
              </a:solidFill>
              <a:latin typeface="ＭＳ Ｐゴシック" panose="020B0600070205080204" pitchFamily="50" charset="-128"/>
              <a:ea typeface="HY헤드라인M"/>
              <a:cs typeface="HY헤드라인M"/>
              <a:sym typeface="제주고딕OTF"/>
            </a:endParaRPr>
          </a:p>
        </p:txBody>
      </p:sp>
      <p:sp>
        <p:nvSpPr>
          <p:cNvPr id="23" name="Rectangle 16"/>
          <p:cNvSpPr>
            <a:spLocks/>
          </p:cNvSpPr>
          <p:nvPr/>
        </p:nvSpPr>
        <p:spPr bwMode="auto">
          <a:xfrm>
            <a:off x="6212249" y="5297816"/>
            <a:ext cx="2753959" cy="539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algn="ctr">
              <a:spcBef>
                <a:spcPct val="0"/>
              </a:spcBef>
              <a:buFontTx/>
              <a:buNone/>
            </a:pPr>
            <a:r>
              <a:rPr kumimoji="0" lang="ja-JP" altLang="en-US" sz="3508" dirty="0">
                <a:solidFill>
                  <a:schemeClr val="bg1"/>
                </a:solidFill>
                <a:latin typeface="ＭＳ Ｐゴシック" panose="020B0600070205080204" pitchFamily="50" charset="-128"/>
                <a:sym typeface="제주고딕OTF"/>
              </a:rPr>
              <a:t>こどももんだい</a:t>
            </a:r>
            <a:endParaRPr kumimoji="0" lang="ko-KR" altLang="en-US" sz="3508" dirty="0">
              <a:solidFill>
                <a:schemeClr val="bg1"/>
              </a:solidFill>
              <a:latin typeface="ＭＳ Ｐゴシック" panose="020B0600070205080204" pitchFamily="50" charset="-128"/>
              <a:ea typeface="HY헤드라인M"/>
              <a:cs typeface="HY헤드라인M"/>
              <a:sym typeface="제주고딕OTF"/>
            </a:endParaRPr>
          </a:p>
        </p:txBody>
      </p:sp>
      <p:pic>
        <p:nvPicPr>
          <p:cNvPr id="27" name="폭ᄇ2019.mov">
            <a:hlinkClick r:id="" action="ppaction://media"/>
          </p:cNvPr>
          <p:cNvPicPr>
            <a:picLocks noChangeAspect="1" noChangeArrowheads="1"/>
          </p:cNvPicPr>
          <p:nvPr>
            <a:audioFile r:link="rId2"/>
            <p:extLst>
              <p:ext uri="{DAA4B4D4-6D71-4841-9C94-3DE7FCFB9230}">
                <p14:media xmlns:p14="http://schemas.microsoft.com/office/powerpoint/2010/main" r:embed="rId1"/>
              </p:ext>
            </p:extLst>
          </p:nvPr>
        </p:nvPicPr>
        <p:blipFill>
          <a:blip r:embed="rId5">
            <a:extLst>
              <a:ext uri="{28A0092B-C50C-407E-A947-70E740481C1C}">
                <a14:useLocalDpi xmlns:a14="http://schemas.microsoft.com/office/drawing/2010/main" val="0"/>
              </a:ext>
            </a:extLst>
          </a:blip>
          <a:srcRect/>
          <a:stretch>
            <a:fillRect/>
          </a:stretch>
        </p:blipFill>
        <p:spPr bwMode="auto">
          <a:xfrm>
            <a:off x="-449874" y="4878268"/>
            <a:ext cx="436685" cy="436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9941" y="-872994"/>
            <a:ext cx="11004147" cy="8612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48130"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2389" y="-290852"/>
            <a:ext cx="5279744" cy="43725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正方形/長方形 2"/>
          <p:cNvSpPr/>
          <p:nvPr/>
        </p:nvSpPr>
        <p:spPr>
          <a:xfrm>
            <a:off x="559487" y="2973654"/>
            <a:ext cx="1954382" cy="2215991"/>
          </a:xfrm>
          <a:prstGeom prst="rect">
            <a:avLst/>
          </a:prstGeom>
          <a:noFill/>
        </p:spPr>
        <p:txBody>
          <a:bodyPr wrap="none" lIns="91440" tIns="45720" rIns="91440" bIns="45720">
            <a:spAutoFit/>
          </a:bodyPr>
          <a:lstStyle/>
          <a:p>
            <a:pPr algn="ctr"/>
            <a:r>
              <a:rPr lang="ja-JP" altLang="en-US" sz="13800" b="0" cap="none" spc="0" dirty="0" smtClean="0">
                <a:ln w="0"/>
                <a:solidFill>
                  <a:schemeClr val="tx1"/>
                </a:solidFill>
                <a:effectLst>
                  <a:outerShdw blurRad="38100" dist="19050" dir="2700000" algn="tl" rotWithShape="0">
                    <a:schemeClr val="dk1">
                      <a:alpha val="40000"/>
                    </a:schemeClr>
                  </a:outerShdw>
                </a:effectLst>
              </a:rPr>
              <a:t>病</a:t>
            </a:r>
            <a:endParaRPr lang="ja-JP" altLang="en-US" sz="13800" b="0" cap="none" spc="0" dirty="0">
              <a:ln w="0"/>
              <a:solidFill>
                <a:schemeClr val="tx1"/>
              </a:solidFill>
              <a:effectLst>
                <a:outerShdw blurRad="38100" dist="19050" dir="2700000" algn="tl" rotWithShape="0">
                  <a:schemeClr val="dk1">
                    <a:alpha val="40000"/>
                  </a:schemeClr>
                </a:outerShdw>
              </a:effectLst>
            </a:endParaRPr>
          </a:p>
        </p:txBody>
      </p:sp>
      <p:sp>
        <p:nvSpPr>
          <p:cNvPr id="4" name="ハート 3"/>
          <p:cNvSpPr/>
          <p:nvPr/>
        </p:nvSpPr>
        <p:spPr>
          <a:xfrm>
            <a:off x="2429792" y="3392413"/>
            <a:ext cx="2904527" cy="2278844"/>
          </a:xfrm>
          <a:prstGeom prst="heart">
            <a:avLst/>
          </a:prstGeom>
          <a:solidFill>
            <a:schemeClr val="tx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02663511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32" fill="hold" grpId="0" nodeType="withEffect">
                                  <p:stCondLst>
                                    <p:cond delay="0"/>
                                  </p:stCondLst>
                                  <p:iterate type="wd">
                                    <p:tmPct val="100000"/>
                                  </p:iterate>
                                  <p:childTnLst>
                                    <p:set>
                                      <p:cBhvr>
                                        <p:cTn id="6" dur="1" fill="hold">
                                          <p:stCondLst>
                                            <p:cond delay="0"/>
                                          </p:stCondLst>
                                        </p:cTn>
                                        <p:tgtEl>
                                          <p:spTgt spid="18"/>
                                        </p:tgtEl>
                                        <p:attrNameLst>
                                          <p:attrName>style.visibility</p:attrName>
                                        </p:attrNameLst>
                                      </p:cBhvr>
                                      <p:to>
                                        <p:strVal val="visible"/>
                                      </p:to>
                                    </p:set>
                                    <p:anim calcmode="lin" valueType="num">
                                      <p:cBhvr>
                                        <p:cTn id="7" dur="300" fill="hold"/>
                                        <p:tgtEl>
                                          <p:spTgt spid="18"/>
                                        </p:tgtEl>
                                        <p:attrNameLst>
                                          <p:attrName>ppt_w</p:attrName>
                                        </p:attrNameLst>
                                      </p:cBhvr>
                                      <p:tavLst>
                                        <p:tav tm="0">
                                          <p:val>
                                            <p:strVal val="4*#ppt_w"/>
                                          </p:val>
                                        </p:tav>
                                        <p:tav tm="100000">
                                          <p:val>
                                            <p:strVal val="#ppt_w"/>
                                          </p:val>
                                        </p:tav>
                                      </p:tavLst>
                                    </p:anim>
                                    <p:anim calcmode="lin" valueType="num">
                                      <p:cBhvr>
                                        <p:cTn id="8" dur="300" fill="hold"/>
                                        <p:tgtEl>
                                          <p:spTgt spid="18"/>
                                        </p:tgtEl>
                                        <p:attrNameLst>
                                          <p:attrName>ppt_h</p:attrName>
                                        </p:attrNameLst>
                                      </p:cBhvr>
                                      <p:tavLst>
                                        <p:tav tm="0">
                                          <p:val>
                                            <p:strVal val="4*#ppt_h"/>
                                          </p:val>
                                        </p:tav>
                                        <p:tav tm="100000">
                                          <p:val>
                                            <p:strVal val="#ppt_h"/>
                                          </p:val>
                                        </p:tav>
                                      </p:tavLst>
                                    </p:anim>
                                  </p:childTnLst>
                                </p:cTn>
                              </p:par>
                              <p:par>
                                <p:cTn id="9" presetID="23" presetClass="entr" presetSubtype="32" fill="hold" grpId="0" nodeType="withEffect">
                                  <p:stCondLst>
                                    <p:cond delay="0"/>
                                  </p:stCondLst>
                                  <p:iterate type="wd">
                                    <p:tmPct val="100000"/>
                                  </p:iterate>
                                  <p:childTnLst>
                                    <p:set>
                                      <p:cBhvr>
                                        <p:cTn id="10" dur="1" fill="hold">
                                          <p:stCondLst>
                                            <p:cond delay="0"/>
                                          </p:stCondLst>
                                        </p:cTn>
                                        <p:tgtEl>
                                          <p:spTgt spid="19"/>
                                        </p:tgtEl>
                                        <p:attrNameLst>
                                          <p:attrName>style.visibility</p:attrName>
                                        </p:attrNameLst>
                                      </p:cBhvr>
                                      <p:to>
                                        <p:strVal val="visible"/>
                                      </p:to>
                                    </p:set>
                                    <p:anim calcmode="lin" valueType="num">
                                      <p:cBhvr>
                                        <p:cTn id="11" dur="300" fill="hold"/>
                                        <p:tgtEl>
                                          <p:spTgt spid="19"/>
                                        </p:tgtEl>
                                        <p:attrNameLst>
                                          <p:attrName>ppt_w</p:attrName>
                                        </p:attrNameLst>
                                      </p:cBhvr>
                                      <p:tavLst>
                                        <p:tav tm="0">
                                          <p:val>
                                            <p:strVal val="4*#ppt_w"/>
                                          </p:val>
                                        </p:tav>
                                        <p:tav tm="100000">
                                          <p:val>
                                            <p:strVal val="#ppt_w"/>
                                          </p:val>
                                        </p:tav>
                                      </p:tavLst>
                                    </p:anim>
                                    <p:anim calcmode="lin" valueType="num">
                                      <p:cBhvr>
                                        <p:cTn id="12" dur="300" fill="hold"/>
                                        <p:tgtEl>
                                          <p:spTgt spid="19"/>
                                        </p:tgtEl>
                                        <p:attrNameLst>
                                          <p:attrName>ppt_h</p:attrName>
                                        </p:attrNameLst>
                                      </p:cBhvr>
                                      <p:tavLst>
                                        <p:tav tm="0">
                                          <p:val>
                                            <p:strVal val="4*#ppt_h"/>
                                          </p:val>
                                        </p:tav>
                                        <p:tav tm="100000">
                                          <p:val>
                                            <p:strVal val="#ppt_h"/>
                                          </p:val>
                                        </p:tav>
                                      </p:tavLst>
                                    </p:anim>
                                  </p:childTnLst>
                                </p:cTn>
                              </p:par>
                              <p:par>
                                <p:cTn id="13" presetID="23" presetClass="entr" presetSubtype="32" fill="hold" grpId="0" nodeType="withEffect">
                                  <p:stCondLst>
                                    <p:cond delay="0"/>
                                  </p:stCondLst>
                                  <p:iterate type="wd">
                                    <p:tmPct val="100000"/>
                                  </p:iterate>
                                  <p:childTnLst>
                                    <p:set>
                                      <p:cBhvr>
                                        <p:cTn id="14" dur="1" fill="hold">
                                          <p:stCondLst>
                                            <p:cond delay="0"/>
                                          </p:stCondLst>
                                        </p:cTn>
                                        <p:tgtEl>
                                          <p:spTgt spid="20"/>
                                        </p:tgtEl>
                                        <p:attrNameLst>
                                          <p:attrName>style.visibility</p:attrName>
                                        </p:attrNameLst>
                                      </p:cBhvr>
                                      <p:to>
                                        <p:strVal val="visible"/>
                                      </p:to>
                                    </p:set>
                                    <p:anim calcmode="lin" valueType="num">
                                      <p:cBhvr>
                                        <p:cTn id="15" dur="300" fill="hold"/>
                                        <p:tgtEl>
                                          <p:spTgt spid="20"/>
                                        </p:tgtEl>
                                        <p:attrNameLst>
                                          <p:attrName>ppt_w</p:attrName>
                                        </p:attrNameLst>
                                      </p:cBhvr>
                                      <p:tavLst>
                                        <p:tav tm="0">
                                          <p:val>
                                            <p:strVal val="4*#ppt_w"/>
                                          </p:val>
                                        </p:tav>
                                        <p:tav tm="100000">
                                          <p:val>
                                            <p:strVal val="#ppt_w"/>
                                          </p:val>
                                        </p:tav>
                                      </p:tavLst>
                                    </p:anim>
                                    <p:anim calcmode="lin" valueType="num">
                                      <p:cBhvr>
                                        <p:cTn id="16" dur="300" fill="hold"/>
                                        <p:tgtEl>
                                          <p:spTgt spid="20"/>
                                        </p:tgtEl>
                                        <p:attrNameLst>
                                          <p:attrName>ppt_h</p:attrName>
                                        </p:attrNameLst>
                                      </p:cBhvr>
                                      <p:tavLst>
                                        <p:tav tm="0">
                                          <p:val>
                                            <p:strVal val="4*#ppt_h"/>
                                          </p:val>
                                        </p:tav>
                                        <p:tav tm="100000">
                                          <p:val>
                                            <p:strVal val="#ppt_h"/>
                                          </p:val>
                                        </p:tav>
                                      </p:tavLst>
                                    </p:anim>
                                  </p:childTnLst>
                                </p:cTn>
                              </p:par>
                              <p:par>
                                <p:cTn id="17" presetID="23" presetClass="entr" presetSubtype="32" fill="hold" grpId="0" nodeType="withEffect">
                                  <p:stCondLst>
                                    <p:cond delay="0"/>
                                  </p:stCondLst>
                                  <p:iterate type="wd">
                                    <p:tmPct val="100000"/>
                                  </p:iterate>
                                  <p:childTnLst>
                                    <p:set>
                                      <p:cBhvr>
                                        <p:cTn id="18" dur="1" fill="hold">
                                          <p:stCondLst>
                                            <p:cond delay="0"/>
                                          </p:stCondLst>
                                        </p:cTn>
                                        <p:tgtEl>
                                          <p:spTgt spid="21"/>
                                        </p:tgtEl>
                                        <p:attrNameLst>
                                          <p:attrName>style.visibility</p:attrName>
                                        </p:attrNameLst>
                                      </p:cBhvr>
                                      <p:to>
                                        <p:strVal val="visible"/>
                                      </p:to>
                                    </p:set>
                                    <p:anim calcmode="lin" valueType="num">
                                      <p:cBhvr>
                                        <p:cTn id="19" dur="300" fill="hold"/>
                                        <p:tgtEl>
                                          <p:spTgt spid="21"/>
                                        </p:tgtEl>
                                        <p:attrNameLst>
                                          <p:attrName>ppt_w</p:attrName>
                                        </p:attrNameLst>
                                      </p:cBhvr>
                                      <p:tavLst>
                                        <p:tav tm="0">
                                          <p:val>
                                            <p:strVal val="4*#ppt_w"/>
                                          </p:val>
                                        </p:tav>
                                        <p:tav tm="100000">
                                          <p:val>
                                            <p:strVal val="#ppt_w"/>
                                          </p:val>
                                        </p:tav>
                                      </p:tavLst>
                                    </p:anim>
                                    <p:anim calcmode="lin" valueType="num">
                                      <p:cBhvr>
                                        <p:cTn id="20" dur="300" fill="hold"/>
                                        <p:tgtEl>
                                          <p:spTgt spid="21"/>
                                        </p:tgtEl>
                                        <p:attrNameLst>
                                          <p:attrName>ppt_h</p:attrName>
                                        </p:attrNameLst>
                                      </p:cBhvr>
                                      <p:tavLst>
                                        <p:tav tm="0">
                                          <p:val>
                                            <p:strVal val="4*#ppt_h"/>
                                          </p:val>
                                        </p:tav>
                                        <p:tav tm="100000">
                                          <p:val>
                                            <p:strVal val="#ppt_h"/>
                                          </p:val>
                                        </p:tav>
                                      </p:tavLst>
                                    </p:anim>
                                  </p:childTnLst>
                                </p:cTn>
                              </p:par>
                              <p:par>
                                <p:cTn id="21" presetID="23" presetClass="entr" presetSubtype="32" fill="hold" grpId="0" nodeType="withEffect">
                                  <p:stCondLst>
                                    <p:cond delay="0"/>
                                  </p:stCondLst>
                                  <p:iterate type="wd">
                                    <p:tmPct val="100000"/>
                                  </p:iterate>
                                  <p:childTnLst>
                                    <p:set>
                                      <p:cBhvr>
                                        <p:cTn id="22" dur="1" fill="hold">
                                          <p:stCondLst>
                                            <p:cond delay="0"/>
                                          </p:stCondLst>
                                        </p:cTn>
                                        <p:tgtEl>
                                          <p:spTgt spid="22"/>
                                        </p:tgtEl>
                                        <p:attrNameLst>
                                          <p:attrName>style.visibility</p:attrName>
                                        </p:attrNameLst>
                                      </p:cBhvr>
                                      <p:to>
                                        <p:strVal val="visible"/>
                                      </p:to>
                                    </p:set>
                                    <p:anim calcmode="lin" valueType="num">
                                      <p:cBhvr>
                                        <p:cTn id="23" dur="300" fill="hold"/>
                                        <p:tgtEl>
                                          <p:spTgt spid="22"/>
                                        </p:tgtEl>
                                        <p:attrNameLst>
                                          <p:attrName>ppt_w</p:attrName>
                                        </p:attrNameLst>
                                      </p:cBhvr>
                                      <p:tavLst>
                                        <p:tav tm="0">
                                          <p:val>
                                            <p:strVal val="4*#ppt_w"/>
                                          </p:val>
                                        </p:tav>
                                        <p:tav tm="100000">
                                          <p:val>
                                            <p:strVal val="#ppt_w"/>
                                          </p:val>
                                        </p:tav>
                                      </p:tavLst>
                                    </p:anim>
                                    <p:anim calcmode="lin" valueType="num">
                                      <p:cBhvr>
                                        <p:cTn id="24" dur="300" fill="hold"/>
                                        <p:tgtEl>
                                          <p:spTgt spid="22"/>
                                        </p:tgtEl>
                                        <p:attrNameLst>
                                          <p:attrName>ppt_h</p:attrName>
                                        </p:attrNameLst>
                                      </p:cBhvr>
                                      <p:tavLst>
                                        <p:tav tm="0">
                                          <p:val>
                                            <p:strVal val="4*#ppt_h"/>
                                          </p:val>
                                        </p:tav>
                                        <p:tav tm="100000">
                                          <p:val>
                                            <p:strVal val="#ppt_h"/>
                                          </p:val>
                                        </p:tav>
                                      </p:tavLst>
                                    </p:anim>
                                  </p:childTnLst>
                                </p:cTn>
                              </p:par>
                              <p:par>
                                <p:cTn id="25" presetID="23" presetClass="entr" presetSubtype="32" fill="hold" grpId="0" nodeType="withEffect">
                                  <p:stCondLst>
                                    <p:cond delay="0"/>
                                  </p:stCondLst>
                                  <p:iterate type="wd">
                                    <p:tmPct val="100000"/>
                                  </p:iterate>
                                  <p:childTnLst>
                                    <p:set>
                                      <p:cBhvr>
                                        <p:cTn id="26" dur="1" fill="hold">
                                          <p:stCondLst>
                                            <p:cond delay="0"/>
                                          </p:stCondLst>
                                        </p:cTn>
                                        <p:tgtEl>
                                          <p:spTgt spid="23"/>
                                        </p:tgtEl>
                                        <p:attrNameLst>
                                          <p:attrName>style.visibility</p:attrName>
                                        </p:attrNameLst>
                                      </p:cBhvr>
                                      <p:to>
                                        <p:strVal val="visible"/>
                                      </p:to>
                                    </p:set>
                                    <p:anim calcmode="lin" valueType="num">
                                      <p:cBhvr>
                                        <p:cTn id="27" dur="300" fill="hold"/>
                                        <p:tgtEl>
                                          <p:spTgt spid="23"/>
                                        </p:tgtEl>
                                        <p:attrNameLst>
                                          <p:attrName>ppt_w</p:attrName>
                                        </p:attrNameLst>
                                      </p:cBhvr>
                                      <p:tavLst>
                                        <p:tav tm="0">
                                          <p:val>
                                            <p:strVal val="4*#ppt_w"/>
                                          </p:val>
                                        </p:tav>
                                        <p:tav tm="100000">
                                          <p:val>
                                            <p:strVal val="#ppt_w"/>
                                          </p:val>
                                        </p:tav>
                                      </p:tavLst>
                                    </p:anim>
                                    <p:anim calcmode="lin" valueType="num">
                                      <p:cBhvr>
                                        <p:cTn id="28" dur="300" fill="hold"/>
                                        <p:tgtEl>
                                          <p:spTgt spid="23"/>
                                        </p:tgtEl>
                                        <p:attrNameLst>
                                          <p:attrName>ppt_h</p:attrName>
                                        </p:attrNameLst>
                                      </p:cBhvr>
                                      <p:tavLst>
                                        <p:tav tm="0">
                                          <p:val>
                                            <p:strVal val="4*#ppt_h"/>
                                          </p:val>
                                        </p:tav>
                                        <p:tav tm="100000">
                                          <p:val>
                                            <p:strVal val="#ppt_h"/>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42" presetClass="entr" presetSubtype="0" fill="hold"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fade">
                                      <p:cBhvr>
                                        <p:cTn id="33" dur="1000"/>
                                        <p:tgtEl>
                                          <p:spTgt spid="13"/>
                                        </p:tgtEl>
                                      </p:cBhvr>
                                    </p:animEffect>
                                    <p:anim calcmode="lin" valueType="num">
                                      <p:cBhvr>
                                        <p:cTn id="34" dur="1000" fill="hold"/>
                                        <p:tgtEl>
                                          <p:spTgt spid="13"/>
                                        </p:tgtEl>
                                        <p:attrNameLst>
                                          <p:attrName>ppt_x</p:attrName>
                                        </p:attrNameLst>
                                      </p:cBhvr>
                                      <p:tavLst>
                                        <p:tav tm="0">
                                          <p:val>
                                            <p:strVal val="#ppt_x"/>
                                          </p:val>
                                        </p:tav>
                                        <p:tav tm="100000">
                                          <p:val>
                                            <p:strVal val="#ppt_x"/>
                                          </p:val>
                                        </p:tav>
                                      </p:tavLst>
                                    </p:anim>
                                    <p:anim calcmode="lin" valueType="num">
                                      <p:cBhvr>
                                        <p:cTn id="35"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36" fill="hold" nodeType="clickPar">
                      <p:stCondLst>
                        <p:cond delay="indefinite"/>
                      </p:stCondLst>
                      <p:childTnLst>
                        <p:par>
                          <p:cTn id="37" fill="hold" nodeType="withGroup">
                            <p:stCondLst>
                              <p:cond delay="0"/>
                            </p:stCondLst>
                            <p:childTnLst>
                              <p:par>
                                <p:cTn id="38" presetID="1" presetClass="mediacall" presetSubtype="0" fill="hold" nodeType="clickEffect">
                                  <p:stCondLst>
                                    <p:cond delay="0"/>
                                  </p:stCondLst>
                                  <p:childTnLst>
                                    <p:cmd type="call" cmd="playFrom(0.0)">
                                      <p:cBhvr>
                                        <p:cTn id="39" dur="5885" fill="hold"/>
                                        <p:tgtEl>
                                          <p:spTgt spid="27"/>
                                        </p:tgtEl>
                                      </p:cBhvr>
                                    </p:cmd>
                                  </p:childTnLst>
                                </p:cTn>
                              </p:par>
                              <p:par>
                                <p:cTn id="40" presetID="42" presetClass="exit" presetSubtype="0" fill="hold" grpId="1" nodeType="withEffect">
                                  <p:stCondLst>
                                    <p:cond delay="0"/>
                                  </p:stCondLst>
                                  <p:iterate type="wd">
                                    <p:tmPct val="0"/>
                                  </p:iterate>
                                  <p:childTnLst>
                                    <p:animEffect transition="out" filter="fade">
                                      <p:cBhvr>
                                        <p:cTn id="41" dur="1000"/>
                                        <p:tgtEl>
                                          <p:spTgt spid="18"/>
                                        </p:tgtEl>
                                      </p:cBhvr>
                                    </p:animEffect>
                                    <p:anim calcmode="lin" valueType="num">
                                      <p:cBhvr>
                                        <p:cTn id="42" dur="1000"/>
                                        <p:tgtEl>
                                          <p:spTgt spid="18"/>
                                        </p:tgtEl>
                                        <p:attrNameLst>
                                          <p:attrName>ppt_x</p:attrName>
                                        </p:attrNameLst>
                                      </p:cBhvr>
                                      <p:tavLst>
                                        <p:tav tm="0">
                                          <p:val>
                                            <p:strVal val="ppt_x"/>
                                          </p:val>
                                        </p:tav>
                                        <p:tav tm="100000">
                                          <p:val>
                                            <p:strVal val="ppt_x"/>
                                          </p:val>
                                        </p:tav>
                                      </p:tavLst>
                                    </p:anim>
                                    <p:anim calcmode="lin" valueType="num">
                                      <p:cBhvr>
                                        <p:cTn id="43" dur="1000"/>
                                        <p:tgtEl>
                                          <p:spTgt spid="18"/>
                                        </p:tgtEl>
                                        <p:attrNameLst>
                                          <p:attrName>ppt_y</p:attrName>
                                        </p:attrNameLst>
                                      </p:cBhvr>
                                      <p:tavLst>
                                        <p:tav tm="0">
                                          <p:val>
                                            <p:strVal val="ppt_y"/>
                                          </p:val>
                                        </p:tav>
                                        <p:tav tm="100000">
                                          <p:val>
                                            <p:strVal val="ppt_y+.1"/>
                                          </p:val>
                                        </p:tav>
                                      </p:tavLst>
                                    </p:anim>
                                    <p:set>
                                      <p:cBhvr>
                                        <p:cTn id="44" dur="1" fill="hold">
                                          <p:stCondLst>
                                            <p:cond delay="999"/>
                                          </p:stCondLst>
                                        </p:cTn>
                                        <p:tgtEl>
                                          <p:spTgt spid="18"/>
                                        </p:tgtEl>
                                        <p:attrNameLst>
                                          <p:attrName>style.visibility</p:attrName>
                                        </p:attrNameLst>
                                      </p:cBhvr>
                                      <p:to>
                                        <p:strVal val="hidden"/>
                                      </p:to>
                                    </p:set>
                                  </p:childTnLst>
                                </p:cTn>
                              </p:par>
                              <p:par>
                                <p:cTn id="45" presetID="42" presetClass="exit" presetSubtype="0" fill="hold" grpId="1" nodeType="withEffect">
                                  <p:stCondLst>
                                    <p:cond delay="0"/>
                                  </p:stCondLst>
                                  <p:iterate type="wd">
                                    <p:tmPct val="0"/>
                                  </p:iterate>
                                  <p:childTnLst>
                                    <p:animEffect transition="out" filter="fade">
                                      <p:cBhvr>
                                        <p:cTn id="46" dur="1000"/>
                                        <p:tgtEl>
                                          <p:spTgt spid="19"/>
                                        </p:tgtEl>
                                      </p:cBhvr>
                                    </p:animEffect>
                                    <p:anim calcmode="lin" valueType="num">
                                      <p:cBhvr>
                                        <p:cTn id="47" dur="1000"/>
                                        <p:tgtEl>
                                          <p:spTgt spid="19"/>
                                        </p:tgtEl>
                                        <p:attrNameLst>
                                          <p:attrName>ppt_x</p:attrName>
                                        </p:attrNameLst>
                                      </p:cBhvr>
                                      <p:tavLst>
                                        <p:tav tm="0">
                                          <p:val>
                                            <p:strVal val="ppt_x"/>
                                          </p:val>
                                        </p:tav>
                                        <p:tav tm="100000">
                                          <p:val>
                                            <p:strVal val="ppt_x"/>
                                          </p:val>
                                        </p:tav>
                                      </p:tavLst>
                                    </p:anim>
                                    <p:anim calcmode="lin" valueType="num">
                                      <p:cBhvr>
                                        <p:cTn id="48" dur="1000"/>
                                        <p:tgtEl>
                                          <p:spTgt spid="19"/>
                                        </p:tgtEl>
                                        <p:attrNameLst>
                                          <p:attrName>ppt_y</p:attrName>
                                        </p:attrNameLst>
                                      </p:cBhvr>
                                      <p:tavLst>
                                        <p:tav tm="0">
                                          <p:val>
                                            <p:strVal val="ppt_y"/>
                                          </p:val>
                                        </p:tav>
                                        <p:tav tm="100000">
                                          <p:val>
                                            <p:strVal val="ppt_y+.1"/>
                                          </p:val>
                                        </p:tav>
                                      </p:tavLst>
                                    </p:anim>
                                    <p:set>
                                      <p:cBhvr>
                                        <p:cTn id="49" dur="1" fill="hold">
                                          <p:stCondLst>
                                            <p:cond delay="999"/>
                                          </p:stCondLst>
                                        </p:cTn>
                                        <p:tgtEl>
                                          <p:spTgt spid="19"/>
                                        </p:tgtEl>
                                        <p:attrNameLst>
                                          <p:attrName>style.visibility</p:attrName>
                                        </p:attrNameLst>
                                      </p:cBhvr>
                                      <p:to>
                                        <p:strVal val="hidden"/>
                                      </p:to>
                                    </p:set>
                                  </p:childTnLst>
                                </p:cTn>
                              </p:par>
                              <p:par>
                                <p:cTn id="50" presetID="42" presetClass="exit" presetSubtype="0" fill="hold" grpId="1" nodeType="withEffect">
                                  <p:stCondLst>
                                    <p:cond delay="0"/>
                                  </p:stCondLst>
                                  <p:iterate type="wd">
                                    <p:tmPct val="0"/>
                                  </p:iterate>
                                  <p:childTnLst>
                                    <p:animEffect transition="out" filter="fade">
                                      <p:cBhvr>
                                        <p:cTn id="51" dur="1000"/>
                                        <p:tgtEl>
                                          <p:spTgt spid="20"/>
                                        </p:tgtEl>
                                      </p:cBhvr>
                                    </p:animEffect>
                                    <p:anim calcmode="lin" valueType="num">
                                      <p:cBhvr>
                                        <p:cTn id="52" dur="1000"/>
                                        <p:tgtEl>
                                          <p:spTgt spid="20"/>
                                        </p:tgtEl>
                                        <p:attrNameLst>
                                          <p:attrName>ppt_x</p:attrName>
                                        </p:attrNameLst>
                                      </p:cBhvr>
                                      <p:tavLst>
                                        <p:tav tm="0">
                                          <p:val>
                                            <p:strVal val="ppt_x"/>
                                          </p:val>
                                        </p:tav>
                                        <p:tav tm="100000">
                                          <p:val>
                                            <p:strVal val="ppt_x"/>
                                          </p:val>
                                        </p:tav>
                                      </p:tavLst>
                                    </p:anim>
                                    <p:anim calcmode="lin" valueType="num">
                                      <p:cBhvr>
                                        <p:cTn id="53" dur="1000"/>
                                        <p:tgtEl>
                                          <p:spTgt spid="20"/>
                                        </p:tgtEl>
                                        <p:attrNameLst>
                                          <p:attrName>ppt_y</p:attrName>
                                        </p:attrNameLst>
                                      </p:cBhvr>
                                      <p:tavLst>
                                        <p:tav tm="0">
                                          <p:val>
                                            <p:strVal val="ppt_y"/>
                                          </p:val>
                                        </p:tav>
                                        <p:tav tm="100000">
                                          <p:val>
                                            <p:strVal val="ppt_y+.1"/>
                                          </p:val>
                                        </p:tav>
                                      </p:tavLst>
                                    </p:anim>
                                    <p:set>
                                      <p:cBhvr>
                                        <p:cTn id="54" dur="1" fill="hold">
                                          <p:stCondLst>
                                            <p:cond delay="999"/>
                                          </p:stCondLst>
                                        </p:cTn>
                                        <p:tgtEl>
                                          <p:spTgt spid="20"/>
                                        </p:tgtEl>
                                        <p:attrNameLst>
                                          <p:attrName>style.visibility</p:attrName>
                                        </p:attrNameLst>
                                      </p:cBhvr>
                                      <p:to>
                                        <p:strVal val="hidden"/>
                                      </p:to>
                                    </p:set>
                                  </p:childTnLst>
                                </p:cTn>
                              </p:par>
                              <p:par>
                                <p:cTn id="55" presetID="42" presetClass="exit" presetSubtype="0" fill="hold" grpId="1" nodeType="withEffect">
                                  <p:stCondLst>
                                    <p:cond delay="0"/>
                                  </p:stCondLst>
                                  <p:iterate type="wd">
                                    <p:tmPct val="0"/>
                                  </p:iterate>
                                  <p:childTnLst>
                                    <p:animEffect transition="out" filter="fade">
                                      <p:cBhvr>
                                        <p:cTn id="56" dur="1000"/>
                                        <p:tgtEl>
                                          <p:spTgt spid="21"/>
                                        </p:tgtEl>
                                      </p:cBhvr>
                                    </p:animEffect>
                                    <p:anim calcmode="lin" valueType="num">
                                      <p:cBhvr>
                                        <p:cTn id="57" dur="1000"/>
                                        <p:tgtEl>
                                          <p:spTgt spid="21"/>
                                        </p:tgtEl>
                                        <p:attrNameLst>
                                          <p:attrName>ppt_x</p:attrName>
                                        </p:attrNameLst>
                                      </p:cBhvr>
                                      <p:tavLst>
                                        <p:tav tm="0">
                                          <p:val>
                                            <p:strVal val="ppt_x"/>
                                          </p:val>
                                        </p:tav>
                                        <p:tav tm="100000">
                                          <p:val>
                                            <p:strVal val="ppt_x"/>
                                          </p:val>
                                        </p:tav>
                                      </p:tavLst>
                                    </p:anim>
                                    <p:anim calcmode="lin" valueType="num">
                                      <p:cBhvr>
                                        <p:cTn id="58" dur="1000"/>
                                        <p:tgtEl>
                                          <p:spTgt spid="21"/>
                                        </p:tgtEl>
                                        <p:attrNameLst>
                                          <p:attrName>ppt_y</p:attrName>
                                        </p:attrNameLst>
                                      </p:cBhvr>
                                      <p:tavLst>
                                        <p:tav tm="0">
                                          <p:val>
                                            <p:strVal val="ppt_y"/>
                                          </p:val>
                                        </p:tav>
                                        <p:tav tm="100000">
                                          <p:val>
                                            <p:strVal val="ppt_y+.1"/>
                                          </p:val>
                                        </p:tav>
                                      </p:tavLst>
                                    </p:anim>
                                    <p:set>
                                      <p:cBhvr>
                                        <p:cTn id="59" dur="1" fill="hold">
                                          <p:stCondLst>
                                            <p:cond delay="999"/>
                                          </p:stCondLst>
                                        </p:cTn>
                                        <p:tgtEl>
                                          <p:spTgt spid="21"/>
                                        </p:tgtEl>
                                        <p:attrNameLst>
                                          <p:attrName>style.visibility</p:attrName>
                                        </p:attrNameLst>
                                      </p:cBhvr>
                                      <p:to>
                                        <p:strVal val="hidden"/>
                                      </p:to>
                                    </p:set>
                                  </p:childTnLst>
                                </p:cTn>
                              </p:par>
                              <p:par>
                                <p:cTn id="60" presetID="42" presetClass="exit" presetSubtype="0" fill="hold" grpId="1" nodeType="withEffect">
                                  <p:stCondLst>
                                    <p:cond delay="0"/>
                                  </p:stCondLst>
                                  <p:iterate type="wd">
                                    <p:tmPct val="0"/>
                                  </p:iterate>
                                  <p:childTnLst>
                                    <p:animEffect transition="out" filter="fade">
                                      <p:cBhvr>
                                        <p:cTn id="61" dur="1000"/>
                                        <p:tgtEl>
                                          <p:spTgt spid="22"/>
                                        </p:tgtEl>
                                      </p:cBhvr>
                                    </p:animEffect>
                                    <p:anim calcmode="lin" valueType="num">
                                      <p:cBhvr>
                                        <p:cTn id="62" dur="1000"/>
                                        <p:tgtEl>
                                          <p:spTgt spid="22"/>
                                        </p:tgtEl>
                                        <p:attrNameLst>
                                          <p:attrName>ppt_x</p:attrName>
                                        </p:attrNameLst>
                                      </p:cBhvr>
                                      <p:tavLst>
                                        <p:tav tm="0">
                                          <p:val>
                                            <p:strVal val="ppt_x"/>
                                          </p:val>
                                        </p:tav>
                                        <p:tav tm="100000">
                                          <p:val>
                                            <p:strVal val="ppt_x"/>
                                          </p:val>
                                        </p:tav>
                                      </p:tavLst>
                                    </p:anim>
                                    <p:anim calcmode="lin" valueType="num">
                                      <p:cBhvr>
                                        <p:cTn id="63" dur="1000"/>
                                        <p:tgtEl>
                                          <p:spTgt spid="22"/>
                                        </p:tgtEl>
                                        <p:attrNameLst>
                                          <p:attrName>ppt_y</p:attrName>
                                        </p:attrNameLst>
                                      </p:cBhvr>
                                      <p:tavLst>
                                        <p:tav tm="0">
                                          <p:val>
                                            <p:strVal val="ppt_y"/>
                                          </p:val>
                                        </p:tav>
                                        <p:tav tm="100000">
                                          <p:val>
                                            <p:strVal val="ppt_y+.1"/>
                                          </p:val>
                                        </p:tav>
                                      </p:tavLst>
                                    </p:anim>
                                    <p:set>
                                      <p:cBhvr>
                                        <p:cTn id="64" dur="1" fill="hold">
                                          <p:stCondLst>
                                            <p:cond delay="999"/>
                                          </p:stCondLst>
                                        </p:cTn>
                                        <p:tgtEl>
                                          <p:spTgt spid="22"/>
                                        </p:tgtEl>
                                        <p:attrNameLst>
                                          <p:attrName>style.visibility</p:attrName>
                                        </p:attrNameLst>
                                      </p:cBhvr>
                                      <p:to>
                                        <p:strVal val="hidden"/>
                                      </p:to>
                                    </p:set>
                                  </p:childTnLst>
                                </p:cTn>
                              </p:par>
                              <p:par>
                                <p:cTn id="65" presetID="42" presetClass="exit" presetSubtype="0" fill="hold" grpId="1" nodeType="withEffect">
                                  <p:stCondLst>
                                    <p:cond delay="0"/>
                                  </p:stCondLst>
                                  <p:iterate type="wd">
                                    <p:tmPct val="0"/>
                                  </p:iterate>
                                  <p:childTnLst>
                                    <p:animEffect transition="out" filter="fade">
                                      <p:cBhvr>
                                        <p:cTn id="66" dur="1000"/>
                                        <p:tgtEl>
                                          <p:spTgt spid="23"/>
                                        </p:tgtEl>
                                      </p:cBhvr>
                                    </p:animEffect>
                                    <p:anim calcmode="lin" valueType="num">
                                      <p:cBhvr>
                                        <p:cTn id="67" dur="1000"/>
                                        <p:tgtEl>
                                          <p:spTgt spid="23"/>
                                        </p:tgtEl>
                                        <p:attrNameLst>
                                          <p:attrName>ppt_x</p:attrName>
                                        </p:attrNameLst>
                                      </p:cBhvr>
                                      <p:tavLst>
                                        <p:tav tm="0">
                                          <p:val>
                                            <p:strVal val="ppt_x"/>
                                          </p:val>
                                        </p:tav>
                                        <p:tav tm="100000">
                                          <p:val>
                                            <p:strVal val="ppt_x"/>
                                          </p:val>
                                        </p:tav>
                                      </p:tavLst>
                                    </p:anim>
                                    <p:anim calcmode="lin" valueType="num">
                                      <p:cBhvr>
                                        <p:cTn id="68" dur="1000"/>
                                        <p:tgtEl>
                                          <p:spTgt spid="23"/>
                                        </p:tgtEl>
                                        <p:attrNameLst>
                                          <p:attrName>ppt_y</p:attrName>
                                        </p:attrNameLst>
                                      </p:cBhvr>
                                      <p:tavLst>
                                        <p:tav tm="0">
                                          <p:val>
                                            <p:strVal val="ppt_y"/>
                                          </p:val>
                                        </p:tav>
                                        <p:tav tm="100000">
                                          <p:val>
                                            <p:strVal val="ppt_y+.1"/>
                                          </p:val>
                                        </p:tav>
                                      </p:tavLst>
                                    </p:anim>
                                    <p:set>
                                      <p:cBhvr>
                                        <p:cTn id="69" dur="1" fill="hold">
                                          <p:stCondLst>
                                            <p:cond delay="999"/>
                                          </p:stCondLst>
                                        </p:cTn>
                                        <p:tgtEl>
                                          <p:spTgt spid="23"/>
                                        </p:tgtEl>
                                        <p:attrNameLst>
                                          <p:attrName>style.visibility</p:attrName>
                                        </p:attrNameLst>
                                      </p:cBhvr>
                                      <p:to>
                                        <p:strVal val="hidden"/>
                                      </p:to>
                                    </p:set>
                                  </p:childTnLst>
                                </p:cTn>
                              </p:par>
                              <p:par>
                                <p:cTn id="70" presetID="42" presetClass="exit" presetSubtype="0" fill="hold" nodeType="withEffect">
                                  <p:stCondLst>
                                    <p:cond delay="0"/>
                                  </p:stCondLst>
                                  <p:childTnLst>
                                    <p:animEffect transition="out" filter="fade">
                                      <p:cBhvr>
                                        <p:cTn id="71" dur="1000"/>
                                        <p:tgtEl>
                                          <p:spTgt spid="48130"/>
                                        </p:tgtEl>
                                      </p:cBhvr>
                                    </p:animEffect>
                                    <p:anim calcmode="lin" valueType="num">
                                      <p:cBhvr>
                                        <p:cTn id="72" dur="1000"/>
                                        <p:tgtEl>
                                          <p:spTgt spid="48130"/>
                                        </p:tgtEl>
                                        <p:attrNameLst>
                                          <p:attrName>ppt_x</p:attrName>
                                        </p:attrNameLst>
                                      </p:cBhvr>
                                      <p:tavLst>
                                        <p:tav tm="0">
                                          <p:val>
                                            <p:strVal val="ppt_x"/>
                                          </p:val>
                                        </p:tav>
                                        <p:tav tm="100000">
                                          <p:val>
                                            <p:strVal val="ppt_x"/>
                                          </p:val>
                                        </p:tav>
                                      </p:tavLst>
                                    </p:anim>
                                    <p:anim calcmode="lin" valueType="num">
                                      <p:cBhvr>
                                        <p:cTn id="73" dur="1000"/>
                                        <p:tgtEl>
                                          <p:spTgt spid="48130"/>
                                        </p:tgtEl>
                                        <p:attrNameLst>
                                          <p:attrName>ppt_y</p:attrName>
                                        </p:attrNameLst>
                                      </p:cBhvr>
                                      <p:tavLst>
                                        <p:tav tm="0">
                                          <p:val>
                                            <p:strVal val="ppt_y"/>
                                          </p:val>
                                        </p:tav>
                                        <p:tav tm="100000">
                                          <p:val>
                                            <p:strVal val="ppt_y+.1"/>
                                          </p:val>
                                        </p:tav>
                                      </p:tavLst>
                                    </p:anim>
                                    <p:set>
                                      <p:cBhvr>
                                        <p:cTn id="74" dur="1" fill="hold">
                                          <p:stCondLst>
                                            <p:cond delay="999"/>
                                          </p:stCondLst>
                                        </p:cTn>
                                        <p:tgtEl>
                                          <p:spTgt spid="48130"/>
                                        </p:tgtEl>
                                        <p:attrNameLst>
                                          <p:attrName>style.visibility</p:attrName>
                                        </p:attrNameLst>
                                      </p:cBhvr>
                                      <p:to>
                                        <p:strVal val="hidden"/>
                                      </p:to>
                                    </p:set>
                                  </p:childTnLst>
                                </p:cTn>
                              </p:par>
                            </p:childTnLst>
                          </p:cTn>
                        </p:par>
                      </p:childTnLst>
                    </p:cTn>
                  </p:par>
                  <p:par>
                    <p:cTn id="75" fill="hold">
                      <p:stCondLst>
                        <p:cond delay="indefinite"/>
                      </p:stCondLst>
                      <p:childTnLst>
                        <p:par>
                          <p:cTn id="76" fill="hold">
                            <p:stCondLst>
                              <p:cond delay="0"/>
                            </p:stCondLst>
                            <p:childTnLst>
                              <p:par>
                                <p:cTn id="77" presetID="1" presetClass="emph" presetSubtype="2" fill="hold" nodeType="clickEffect">
                                  <p:stCondLst>
                                    <p:cond delay="0"/>
                                  </p:stCondLst>
                                  <p:childTnLst>
                                    <p:animClr clrSpc="rgb" dir="cw">
                                      <p:cBhvr>
                                        <p:cTn id="78" dur="2000" fill="hold"/>
                                        <p:tgtEl>
                                          <p:spTgt spid="4"/>
                                        </p:tgtEl>
                                        <p:attrNameLst>
                                          <p:attrName>fillcolor</p:attrName>
                                        </p:attrNameLst>
                                      </p:cBhvr>
                                      <p:to>
                                        <a:srgbClr val="FFFFFF"/>
                                      </p:to>
                                    </p:animClr>
                                    <p:set>
                                      <p:cBhvr>
                                        <p:cTn id="79" dur="2000" fill="hold"/>
                                        <p:tgtEl>
                                          <p:spTgt spid="4"/>
                                        </p:tgtEl>
                                        <p:attrNameLst>
                                          <p:attrName>fill.type</p:attrName>
                                        </p:attrNameLst>
                                      </p:cBhvr>
                                      <p:to>
                                        <p:strVal val="solid"/>
                                      </p:to>
                                    </p:set>
                                    <p:set>
                                      <p:cBhvr>
                                        <p:cTn id="80" dur="2000" fill="hold"/>
                                        <p:tgtEl>
                                          <p:spTgt spid="4"/>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81" fill="hold" display="0">
                  <p:stCondLst>
                    <p:cond delay="indefinite"/>
                  </p:stCondLst>
                  <p:endCondLst>
                    <p:cond evt="onStopAudio" delay="0">
                      <p:tgtEl>
                        <p:sldTgt/>
                      </p:tgtEl>
                    </p:cond>
                  </p:endCondLst>
                </p:cTn>
                <p:tgtEl>
                  <p:spTgt spid="27"/>
                </p:tgtEl>
              </p:cMediaNode>
            </p:audio>
          </p:childTnLst>
        </p:cTn>
      </p:par>
    </p:tnLst>
    <p:bldLst>
      <p:bldP spid="18" grpId="0" autoUpdateAnimBg="0"/>
      <p:bldP spid="18" grpId="1"/>
      <p:bldP spid="19" grpId="0" autoUpdateAnimBg="0"/>
      <p:bldP spid="19" grpId="1"/>
      <p:bldP spid="20" grpId="0" autoUpdateAnimBg="0"/>
      <p:bldP spid="20" grpId="1"/>
      <p:bldP spid="21" grpId="0" autoUpdateAnimBg="0"/>
      <p:bldP spid="21" grpId="1"/>
      <p:bldP spid="22" grpId="0" autoUpdateAnimBg="0"/>
      <p:bldP spid="22" grpId="1"/>
      <p:bldP spid="23" grpId="0" autoUpdateAnimBg="0"/>
      <p:bldP spid="23" grpI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グループ化 6"/>
          <p:cNvGrpSpPr>
            <a:grpSpLocks/>
          </p:cNvGrpSpPr>
          <p:nvPr/>
        </p:nvGrpSpPr>
        <p:grpSpPr bwMode="auto">
          <a:xfrm>
            <a:off x="3122613" y="4625975"/>
            <a:ext cx="3821112" cy="2401888"/>
            <a:chOff x="1331640" y="2060848"/>
            <a:chExt cx="2741640" cy="1512168"/>
          </a:xfrm>
        </p:grpSpPr>
        <p:pic>
          <p:nvPicPr>
            <p:cNvPr id="6152" name="Picture 2" descr="クリックすると新しいウィンドウで開きます"/>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2060848"/>
              <a:ext cx="2741640" cy="1512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フリーフォーム 4"/>
            <p:cNvSpPr/>
            <p:nvPr/>
          </p:nvSpPr>
          <p:spPr>
            <a:xfrm>
              <a:off x="2297536" y="2484615"/>
              <a:ext cx="809849" cy="148918"/>
            </a:xfrm>
            <a:custGeom>
              <a:avLst/>
              <a:gdLst>
                <a:gd name="connsiteX0" fmla="*/ 0 w 809897"/>
                <a:gd name="connsiteY0" fmla="*/ 39189 h 199641"/>
                <a:gd name="connsiteX1" fmla="*/ 143691 w 809897"/>
                <a:gd name="connsiteY1" fmla="*/ 26126 h 199641"/>
                <a:gd name="connsiteX2" fmla="*/ 26125 w 809897"/>
                <a:gd name="connsiteY2" fmla="*/ 39189 h 199641"/>
                <a:gd name="connsiteX3" fmla="*/ 169817 w 809897"/>
                <a:gd name="connsiteY3" fmla="*/ 26126 h 199641"/>
                <a:gd name="connsiteX4" fmla="*/ 352697 w 809897"/>
                <a:gd name="connsiteY4" fmla="*/ 0 h 199641"/>
                <a:gd name="connsiteX5" fmla="*/ 783771 w 809897"/>
                <a:gd name="connsiteY5" fmla="*/ 26126 h 199641"/>
                <a:gd name="connsiteX6" fmla="*/ 587828 w 809897"/>
                <a:gd name="connsiteY6" fmla="*/ 78377 h 199641"/>
                <a:gd name="connsiteX7" fmla="*/ 365760 w 809897"/>
                <a:gd name="connsiteY7" fmla="*/ 104503 h 199641"/>
                <a:gd name="connsiteX8" fmla="*/ 274320 w 809897"/>
                <a:gd name="connsiteY8" fmla="*/ 130629 h 199641"/>
                <a:gd name="connsiteX9" fmla="*/ 248194 w 809897"/>
                <a:gd name="connsiteY9" fmla="*/ 156754 h 199641"/>
                <a:gd name="connsiteX10" fmla="*/ 182880 w 809897"/>
                <a:gd name="connsiteY10" fmla="*/ 169817 h 199641"/>
                <a:gd name="connsiteX11" fmla="*/ 78377 w 809897"/>
                <a:gd name="connsiteY11" fmla="*/ 182880 h 199641"/>
                <a:gd name="connsiteX12" fmla="*/ 209005 w 809897"/>
                <a:gd name="connsiteY12" fmla="*/ 195943 h 199641"/>
                <a:gd name="connsiteX13" fmla="*/ 809897 w 809897"/>
                <a:gd name="connsiteY13" fmla="*/ 182880 h 199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09897" h="199641">
                  <a:moveTo>
                    <a:pt x="0" y="39189"/>
                  </a:moveTo>
                  <a:cubicBezTo>
                    <a:pt x="47897" y="34835"/>
                    <a:pt x="95596" y="26126"/>
                    <a:pt x="143691" y="26126"/>
                  </a:cubicBezTo>
                  <a:cubicBezTo>
                    <a:pt x="183121" y="26126"/>
                    <a:pt x="-13305" y="39189"/>
                    <a:pt x="26125" y="39189"/>
                  </a:cubicBezTo>
                  <a:cubicBezTo>
                    <a:pt x="74220" y="39189"/>
                    <a:pt x="122065" y="31856"/>
                    <a:pt x="169817" y="26126"/>
                  </a:cubicBezTo>
                  <a:cubicBezTo>
                    <a:pt x="230957" y="18789"/>
                    <a:pt x="352697" y="0"/>
                    <a:pt x="352697" y="0"/>
                  </a:cubicBezTo>
                  <a:lnTo>
                    <a:pt x="783771" y="26126"/>
                  </a:lnTo>
                  <a:cubicBezTo>
                    <a:pt x="847899" y="47502"/>
                    <a:pt x="654267" y="65920"/>
                    <a:pt x="587828" y="78377"/>
                  </a:cubicBezTo>
                  <a:cubicBezTo>
                    <a:pt x="514571" y="92113"/>
                    <a:pt x="439783" y="95794"/>
                    <a:pt x="365760" y="104503"/>
                  </a:cubicBezTo>
                  <a:cubicBezTo>
                    <a:pt x="335280" y="113212"/>
                    <a:pt x="305208" y="123501"/>
                    <a:pt x="274320" y="130629"/>
                  </a:cubicBezTo>
                  <a:cubicBezTo>
                    <a:pt x="191045" y="149846"/>
                    <a:pt x="161562" y="135098"/>
                    <a:pt x="248194" y="156754"/>
                  </a:cubicBezTo>
                  <a:cubicBezTo>
                    <a:pt x="226423" y="161108"/>
                    <a:pt x="204824" y="166441"/>
                    <a:pt x="182880" y="169817"/>
                  </a:cubicBezTo>
                  <a:cubicBezTo>
                    <a:pt x="148183" y="175155"/>
                    <a:pt x="53554" y="158056"/>
                    <a:pt x="78377" y="182880"/>
                  </a:cubicBezTo>
                  <a:cubicBezTo>
                    <a:pt x="109319" y="213823"/>
                    <a:pt x="165462" y="191589"/>
                    <a:pt x="209005" y="195943"/>
                  </a:cubicBezTo>
                  <a:lnTo>
                    <a:pt x="809897" y="182880"/>
                  </a:lnTo>
                </a:path>
              </a:pathLst>
            </a:cu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solidFill>
                  <a:schemeClr val="tx1"/>
                </a:solidFill>
              </a:endParaRPr>
            </a:p>
          </p:txBody>
        </p:sp>
        <p:sp>
          <p:nvSpPr>
            <p:cNvPr id="6" name="フリーフォーム 5"/>
            <p:cNvSpPr/>
            <p:nvPr/>
          </p:nvSpPr>
          <p:spPr>
            <a:xfrm>
              <a:off x="2494587" y="2089832"/>
              <a:ext cx="391826" cy="431762"/>
            </a:xfrm>
            <a:custGeom>
              <a:avLst/>
              <a:gdLst>
                <a:gd name="connsiteX0" fmla="*/ 0 w 391885"/>
                <a:gd name="connsiteY0" fmla="*/ 91440 h 431074"/>
                <a:gd name="connsiteX1" fmla="*/ 65314 w 391885"/>
                <a:gd name="connsiteY1" fmla="*/ 130629 h 431074"/>
                <a:gd name="connsiteX2" fmla="*/ 117565 w 391885"/>
                <a:gd name="connsiteY2" fmla="*/ 222069 h 431074"/>
                <a:gd name="connsiteX3" fmla="*/ 143691 w 391885"/>
                <a:gd name="connsiteY3" fmla="*/ 261257 h 431074"/>
                <a:gd name="connsiteX4" fmla="*/ 169817 w 391885"/>
                <a:gd name="connsiteY4" fmla="*/ 339634 h 431074"/>
                <a:gd name="connsiteX5" fmla="*/ 195943 w 391885"/>
                <a:gd name="connsiteY5" fmla="*/ 431074 h 431074"/>
                <a:gd name="connsiteX6" fmla="*/ 222068 w 391885"/>
                <a:gd name="connsiteY6" fmla="*/ 378823 h 431074"/>
                <a:gd name="connsiteX7" fmla="*/ 248194 w 391885"/>
                <a:gd name="connsiteY7" fmla="*/ 300446 h 431074"/>
                <a:gd name="connsiteX8" fmla="*/ 287383 w 391885"/>
                <a:gd name="connsiteY8" fmla="*/ 222069 h 431074"/>
                <a:gd name="connsiteX9" fmla="*/ 313508 w 391885"/>
                <a:gd name="connsiteY9" fmla="*/ 182880 h 431074"/>
                <a:gd name="connsiteX10" fmla="*/ 326571 w 391885"/>
                <a:gd name="connsiteY10" fmla="*/ 143692 h 431074"/>
                <a:gd name="connsiteX11" fmla="*/ 365760 w 391885"/>
                <a:gd name="connsiteY11" fmla="*/ 104503 h 431074"/>
                <a:gd name="connsiteX12" fmla="*/ 391885 w 391885"/>
                <a:gd name="connsiteY12" fmla="*/ 65314 h 431074"/>
                <a:gd name="connsiteX13" fmla="*/ 274320 w 391885"/>
                <a:gd name="connsiteY13" fmla="*/ 0 h 431074"/>
                <a:gd name="connsiteX14" fmla="*/ 104503 w 391885"/>
                <a:gd name="connsiteY14" fmla="*/ 13063 h 431074"/>
                <a:gd name="connsiteX15" fmla="*/ 65314 w 391885"/>
                <a:gd name="connsiteY15" fmla="*/ 26126 h 431074"/>
                <a:gd name="connsiteX16" fmla="*/ 13063 w 391885"/>
                <a:gd name="connsiteY16" fmla="*/ 39189 h 431074"/>
                <a:gd name="connsiteX17" fmla="*/ 65314 w 391885"/>
                <a:gd name="connsiteY17" fmla="*/ 52252 h 431074"/>
                <a:gd name="connsiteX18" fmla="*/ 117565 w 391885"/>
                <a:gd name="connsiteY18" fmla="*/ 39189 h 431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91885" h="431074">
                  <a:moveTo>
                    <a:pt x="0" y="91440"/>
                  </a:moveTo>
                  <a:cubicBezTo>
                    <a:pt x="21771" y="104503"/>
                    <a:pt x="46206" y="113910"/>
                    <a:pt x="65314" y="130629"/>
                  </a:cubicBezTo>
                  <a:cubicBezTo>
                    <a:pt x="121473" y="179768"/>
                    <a:pt x="92111" y="171161"/>
                    <a:pt x="117565" y="222069"/>
                  </a:cubicBezTo>
                  <a:cubicBezTo>
                    <a:pt x="124586" y="236111"/>
                    <a:pt x="134982" y="248194"/>
                    <a:pt x="143691" y="261257"/>
                  </a:cubicBezTo>
                  <a:cubicBezTo>
                    <a:pt x="152400" y="287383"/>
                    <a:pt x="163138" y="312917"/>
                    <a:pt x="169817" y="339634"/>
                  </a:cubicBezTo>
                  <a:cubicBezTo>
                    <a:pt x="186220" y="405244"/>
                    <a:pt x="177203" y="374854"/>
                    <a:pt x="195943" y="431074"/>
                  </a:cubicBezTo>
                  <a:cubicBezTo>
                    <a:pt x="204651" y="413657"/>
                    <a:pt x="214836" y="396903"/>
                    <a:pt x="222068" y="378823"/>
                  </a:cubicBezTo>
                  <a:cubicBezTo>
                    <a:pt x="232296" y="353254"/>
                    <a:pt x="232918" y="323360"/>
                    <a:pt x="248194" y="300446"/>
                  </a:cubicBezTo>
                  <a:cubicBezTo>
                    <a:pt x="323062" y="188144"/>
                    <a:pt x="233305" y="330226"/>
                    <a:pt x="287383" y="222069"/>
                  </a:cubicBezTo>
                  <a:cubicBezTo>
                    <a:pt x="294404" y="208027"/>
                    <a:pt x="306487" y="196922"/>
                    <a:pt x="313508" y="182880"/>
                  </a:cubicBezTo>
                  <a:cubicBezTo>
                    <a:pt x="319666" y="170564"/>
                    <a:pt x="318933" y="155149"/>
                    <a:pt x="326571" y="143692"/>
                  </a:cubicBezTo>
                  <a:cubicBezTo>
                    <a:pt x="336819" y="128321"/>
                    <a:pt x="353933" y="118695"/>
                    <a:pt x="365760" y="104503"/>
                  </a:cubicBezTo>
                  <a:cubicBezTo>
                    <a:pt x="375811" y="92442"/>
                    <a:pt x="383177" y="78377"/>
                    <a:pt x="391885" y="65314"/>
                  </a:cubicBezTo>
                  <a:cubicBezTo>
                    <a:pt x="302051" y="5425"/>
                    <a:pt x="343296" y="22992"/>
                    <a:pt x="274320" y="0"/>
                  </a:cubicBezTo>
                  <a:cubicBezTo>
                    <a:pt x="217714" y="4354"/>
                    <a:pt x="160837" y="6021"/>
                    <a:pt x="104503" y="13063"/>
                  </a:cubicBezTo>
                  <a:cubicBezTo>
                    <a:pt x="90840" y="14771"/>
                    <a:pt x="78554" y="22343"/>
                    <a:pt x="65314" y="26126"/>
                  </a:cubicBezTo>
                  <a:cubicBezTo>
                    <a:pt x="48052" y="31058"/>
                    <a:pt x="30480" y="34835"/>
                    <a:pt x="13063" y="39189"/>
                  </a:cubicBezTo>
                  <a:cubicBezTo>
                    <a:pt x="30480" y="43543"/>
                    <a:pt x="47361" y="52252"/>
                    <a:pt x="65314" y="52252"/>
                  </a:cubicBezTo>
                  <a:cubicBezTo>
                    <a:pt x="83267" y="52252"/>
                    <a:pt x="117565" y="39189"/>
                    <a:pt x="117565" y="39189"/>
                  </a:cubicBezTo>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grpSp>
      <p:pic>
        <p:nvPicPr>
          <p:cNvPr id="12" name="Picture 2" descr="クリックすると新しいウィンドウで開きます"/>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2614" y="4625975"/>
            <a:ext cx="4105275" cy="2401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148" name="グループ化 10"/>
          <p:cNvGrpSpPr>
            <a:grpSpLocks/>
          </p:cNvGrpSpPr>
          <p:nvPr/>
        </p:nvGrpSpPr>
        <p:grpSpPr bwMode="auto">
          <a:xfrm>
            <a:off x="2490789" y="384175"/>
            <a:ext cx="4937125" cy="4960938"/>
            <a:chOff x="1992392" y="332655"/>
            <a:chExt cx="4936096" cy="4961362"/>
          </a:xfrm>
        </p:grpSpPr>
        <p:sp>
          <p:nvSpPr>
            <p:cNvPr id="8" name="正方形/長方形 7"/>
            <p:cNvSpPr/>
            <p:nvPr/>
          </p:nvSpPr>
          <p:spPr>
            <a:xfrm>
              <a:off x="4193795" y="332655"/>
              <a:ext cx="533289" cy="388812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9" name="正方形/長方形 8"/>
            <p:cNvSpPr/>
            <p:nvPr/>
          </p:nvSpPr>
          <p:spPr>
            <a:xfrm>
              <a:off x="1992392" y="1124886"/>
              <a:ext cx="4936096" cy="387383"/>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0" name="二等辺三角形 9"/>
            <p:cNvSpPr/>
            <p:nvPr/>
          </p:nvSpPr>
          <p:spPr>
            <a:xfrm rot="10480544">
              <a:off x="4266805" y="4069949"/>
              <a:ext cx="533289" cy="1224068"/>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grpSp>
    </p:spTree>
    <p:extLst>
      <p:ext uri="{BB962C8B-B14F-4D97-AF65-F5344CB8AC3E}">
        <p14:creationId xmlns:p14="http://schemas.microsoft.com/office/powerpoint/2010/main" val="422350975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xit" presetSubtype="4" fill="hold" nodeType="withEffect">
                                  <p:stCondLst>
                                    <p:cond delay="0"/>
                                  </p:stCondLst>
                                  <p:childTnLst>
                                    <p:anim calcmode="lin" valueType="num">
                                      <p:cBhvr additive="base">
                                        <p:cTn id="6" dur="500"/>
                                        <p:tgtEl>
                                          <p:spTgt spid="12"/>
                                        </p:tgtEl>
                                        <p:attrNameLst>
                                          <p:attrName>ppt_x</p:attrName>
                                        </p:attrNameLst>
                                      </p:cBhvr>
                                      <p:tavLst>
                                        <p:tav tm="0">
                                          <p:val>
                                            <p:strVal val="ppt_x"/>
                                          </p:val>
                                        </p:tav>
                                        <p:tav tm="100000">
                                          <p:val>
                                            <p:strVal val="ppt_x"/>
                                          </p:val>
                                        </p:tav>
                                      </p:tavLst>
                                    </p:anim>
                                    <p:anim calcmode="lin" valueType="num">
                                      <p:cBhvr additive="base">
                                        <p:cTn id="7" dur="500"/>
                                        <p:tgtEl>
                                          <p:spTgt spid="12"/>
                                        </p:tgtEl>
                                        <p:attrNameLst>
                                          <p:attrName>ppt_y</p:attrName>
                                        </p:attrNameLst>
                                      </p:cBhvr>
                                      <p:tavLst>
                                        <p:tav tm="0">
                                          <p:val>
                                            <p:strVal val="ppt_y"/>
                                          </p:val>
                                        </p:tav>
                                        <p:tav tm="100000">
                                          <p:val>
                                            <p:strVal val="1+ppt_h/2"/>
                                          </p:val>
                                        </p:tav>
                                      </p:tavLst>
                                    </p:anim>
                                    <p:set>
                                      <p:cBhvr>
                                        <p:cTn id="8" dur="1" fill="hold">
                                          <p:stCondLst>
                                            <p:cond delay="499"/>
                                          </p:stCondLst>
                                        </p:cTn>
                                        <p:tgtEl>
                                          <p:spTgt spid="12"/>
                                        </p:tgtEl>
                                        <p:attrNameLst>
                                          <p:attrName>style.visibility</p:attrName>
                                        </p:attrNameLst>
                                      </p:cBhvr>
                                      <p:to>
                                        <p:strVal val="hidden"/>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26" presetClass="exit" presetSubtype="0" fill="hold" nodeType="clickEffect">
                                  <p:stCondLst>
                                    <p:cond delay="0"/>
                                  </p:stCondLst>
                                  <p:childTnLst>
                                    <p:animEffect transition="out" filter="wipe(down)">
                                      <p:cBhvr>
                                        <p:cTn id="12" dur="180" accel="50000">
                                          <p:stCondLst>
                                            <p:cond delay="1820"/>
                                          </p:stCondLst>
                                        </p:cTn>
                                        <p:tgtEl>
                                          <p:spTgt spid="7"/>
                                        </p:tgtEl>
                                      </p:cBhvr>
                                    </p:animEffect>
                                    <p:anim calcmode="lin" valueType="num">
                                      <p:cBhvr>
                                        <p:cTn id="13" dur="1822" tmFilter="0,0; 0.14,0.31; 0.43,0.73; 0.71,0.91; 1.0,1.0">
                                          <p:stCondLst>
                                            <p:cond delay="0"/>
                                          </p:stCondLst>
                                        </p:cTn>
                                        <p:tgtEl>
                                          <p:spTgt spid="7"/>
                                        </p:tgtEl>
                                        <p:attrNameLst>
                                          <p:attrName>ppt_x</p:attrName>
                                        </p:attrNameLst>
                                      </p:cBhvr>
                                      <p:tavLst>
                                        <p:tav tm="0">
                                          <p:val>
                                            <p:strVal val="ppt_x"/>
                                          </p:val>
                                        </p:tav>
                                        <p:tav tm="100000">
                                          <p:val>
                                            <p:strVal val="#ppt_x+0.25"/>
                                          </p:val>
                                        </p:tav>
                                      </p:tavLst>
                                    </p:anim>
                                    <p:anim calcmode="lin" valueType="num">
                                      <p:cBhvr>
                                        <p:cTn id="14" dur="178">
                                          <p:stCondLst>
                                            <p:cond delay="1822"/>
                                          </p:stCondLst>
                                        </p:cTn>
                                        <p:tgtEl>
                                          <p:spTgt spid="7"/>
                                        </p:tgtEl>
                                        <p:attrNameLst>
                                          <p:attrName>ppt_x</p:attrName>
                                        </p:attrNameLst>
                                      </p:cBhvr>
                                      <p:tavLst>
                                        <p:tav tm="0">
                                          <p:val>
                                            <p:strVal val="ppt_x"/>
                                          </p:val>
                                        </p:tav>
                                        <p:tav tm="100000">
                                          <p:val>
                                            <p:strVal val="ppt_x"/>
                                          </p:val>
                                        </p:tav>
                                      </p:tavLst>
                                    </p:anim>
                                    <p:anim calcmode="lin" valueType="num">
                                      <p:cBhvr>
                                        <p:cTn id="15" dur="664" tmFilter="0.0,0.0;0.25,0.07;0.50,0.2;0.75,0.467;1.0,1.0">
                                          <p:stCondLst>
                                            <p:cond delay="0"/>
                                          </p:stCondLst>
                                        </p:cTn>
                                        <p:tgtEl>
                                          <p:spTgt spid="7"/>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16" dur="664" tmFilter="0, 0; 0.125,0.2665; 0.25,0.4; 0.375,0.465; 0.5,0.5;  0.625,0.535; 0.75,0.6; 0.875,0.7335; 1,1">
                                          <p:stCondLst>
                                            <p:cond delay="664"/>
                                          </p:stCondLst>
                                        </p:cTn>
                                        <p:tgtEl>
                                          <p:spTgt spid="7"/>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17" dur="332" tmFilter="0, 0; 0.125,0.2665; 0.25,0.4; 0.375,0.465; 0.5,0.5;  0.625,0.535; 0.75,0.6; 0.875,0.7335; 1,1">
                                          <p:stCondLst>
                                            <p:cond delay="1324"/>
                                          </p:stCondLst>
                                        </p:cTn>
                                        <p:tgtEl>
                                          <p:spTgt spid="7"/>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18" dur="164" tmFilter="0, 0; 0.125,0.2665; 0.25,0.4; 0.375,0.465; 0.5,0.5;  0.625,0.535; 0.75,0.6; 0.875,0.7335; 1,1">
                                          <p:stCondLst>
                                            <p:cond delay="1656"/>
                                          </p:stCondLst>
                                        </p:cTn>
                                        <p:tgtEl>
                                          <p:spTgt spid="7"/>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19" dur="180" accel="50000">
                                          <p:stCondLst>
                                            <p:cond delay="1820"/>
                                          </p:stCondLst>
                                        </p:cTn>
                                        <p:tgtEl>
                                          <p:spTgt spid="7"/>
                                        </p:tgtEl>
                                        <p:attrNameLst>
                                          <p:attrName>ppt_y</p:attrName>
                                        </p:attrNameLst>
                                      </p:cBhvr>
                                      <p:tavLst>
                                        <p:tav tm="0">
                                          <p:val>
                                            <p:strVal val="ppt_y"/>
                                          </p:val>
                                        </p:tav>
                                        <p:tav tm="100000">
                                          <p:val>
                                            <p:strVal val="ppt_y+ppt_h"/>
                                          </p:val>
                                        </p:tav>
                                      </p:tavLst>
                                    </p:anim>
                                    <p:animScale>
                                      <p:cBhvr>
                                        <p:cTn id="20" dur="26">
                                          <p:stCondLst>
                                            <p:cond delay="620"/>
                                          </p:stCondLst>
                                        </p:cTn>
                                        <p:tgtEl>
                                          <p:spTgt spid="7"/>
                                        </p:tgtEl>
                                      </p:cBhvr>
                                      <p:to x="100000" y="60000"/>
                                    </p:animScale>
                                    <p:animScale>
                                      <p:cBhvr>
                                        <p:cTn id="21" dur="166" decel="50000">
                                          <p:stCondLst>
                                            <p:cond delay="646"/>
                                          </p:stCondLst>
                                        </p:cTn>
                                        <p:tgtEl>
                                          <p:spTgt spid="7"/>
                                        </p:tgtEl>
                                      </p:cBhvr>
                                      <p:to x="100000" y="100000"/>
                                    </p:animScale>
                                    <p:animScale>
                                      <p:cBhvr>
                                        <p:cTn id="22" dur="26">
                                          <p:stCondLst>
                                            <p:cond delay="1312"/>
                                          </p:stCondLst>
                                        </p:cTn>
                                        <p:tgtEl>
                                          <p:spTgt spid="7"/>
                                        </p:tgtEl>
                                      </p:cBhvr>
                                      <p:to x="100000" y="80000"/>
                                    </p:animScale>
                                    <p:animScale>
                                      <p:cBhvr>
                                        <p:cTn id="23" dur="166" decel="50000">
                                          <p:stCondLst>
                                            <p:cond delay="1338"/>
                                          </p:stCondLst>
                                        </p:cTn>
                                        <p:tgtEl>
                                          <p:spTgt spid="7"/>
                                        </p:tgtEl>
                                      </p:cBhvr>
                                      <p:to x="100000" y="100000"/>
                                    </p:animScale>
                                    <p:animScale>
                                      <p:cBhvr>
                                        <p:cTn id="24" dur="26">
                                          <p:stCondLst>
                                            <p:cond delay="1642"/>
                                          </p:stCondLst>
                                        </p:cTn>
                                        <p:tgtEl>
                                          <p:spTgt spid="7"/>
                                        </p:tgtEl>
                                      </p:cBhvr>
                                      <p:to x="100000" y="90000"/>
                                    </p:animScale>
                                    <p:animScale>
                                      <p:cBhvr>
                                        <p:cTn id="25" dur="166" decel="50000">
                                          <p:stCondLst>
                                            <p:cond delay="1668"/>
                                          </p:stCondLst>
                                        </p:cTn>
                                        <p:tgtEl>
                                          <p:spTgt spid="7"/>
                                        </p:tgtEl>
                                      </p:cBhvr>
                                      <p:to x="100000" y="100000"/>
                                    </p:animScale>
                                    <p:animScale>
                                      <p:cBhvr>
                                        <p:cTn id="26" dur="26">
                                          <p:stCondLst>
                                            <p:cond delay="1808"/>
                                          </p:stCondLst>
                                        </p:cTn>
                                        <p:tgtEl>
                                          <p:spTgt spid="7"/>
                                        </p:tgtEl>
                                      </p:cBhvr>
                                      <p:to x="100000" y="95000"/>
                                    </p:animScale>
                                    <p:animScale>
                                      <p:cBhvr>
                                        <p:cTn id="27" dur="166" decel="50000">
                                          <p:stCondLst>
                                            <p:cond delay="1834"/>
                                          </p:stCondLst>
                                        </p:cTn>
                                        <p:tgtEl>
                                          <p:spTgt spid="7"/>
                                        </p:tgtEl>
                                      </p:cBhvr>
                                      <p:to x="100000" y="100000"/>
                                    </p:animScale>
                                    <p:set>
                                      <p:cBhvr>
                                        <p:cTn id="28" dur="1" fill="hold">
                                          <p:stCondLst>
                                            <p:cond delay="19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Rectangle 74">
            <a:extLst>
              <a:ext uri="{FF2B5EF4-FFF2-40B4-BE49-F238E27FC236}">
                <a16:creationId xmlns:a16="http://schemas.microsoft.com/office/drawing/2014/main" xmlns="" id="{71B2258F-86CA-4D4D-8270-BC05FCDEBFB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642938"/>
            <a:ext cx="9906000" cy="5572124"/>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p>
        </p:txBody>
      </p:sp>
      <p:pic>
        <p:nvPicPr>
          <p:cNvPr id="1032" name="Picture 8" descr="ã¯ãªãã¯ããã¨æ°ããã¦ã£ã³ãã¦ã§éãã¾ã">
            <a:extLst>
              <a:ext uri="{FF2B5EF4-FFF2-40B4-BE49-F238E27FC236}">
                <a16:creationId xmlns:a16="http://schemas.microsoft.com/office/drawing/2014/main" xmlns="" id="{8B9356A9-FBF6-40F2-8E3D-5BCC89BA924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7647" y="543808"/>
            <a:ext cx="11302527" cy="5905570"/>
          </a:xfrm>
          <a:prstGeom prst="rect">
            <a:avLst/>
          </a:prstGeom>
          <a:noFill/>
          <a:extLst>
            <a:ext uri="{909E8E84-426E-40DD-AFC4-6F175D3DCCD1}">
              <a14:hiddenFill xmlns:a14="http://schemas.microsoft.com/office/drawing/2010/main">
                <a:solidFill>
                  <a:srgbClr val="FFFFFF"/>
                </a:solidFill>
              </a14:hiddenFill>
            </a:ext>
          </a:extLst>
        </p:spPr>
      </p:pic>
      <p:sp>
        <p:nvSpPr>
          <p:cNvPr id="4" name="タイトル 3">
            <a:extLst>
              <a:ext uri="{FF2B5EF4-FFF2-40B4-BE49-F238E27FC236}">
                <a16:creationId xmlns:a16="http://schemas.microsoft.com/office/drawing/2014/main" xmlns="" id="{4BFF2FCF-F54E-46DC-9C03-1EB4F9CF8E7F}"/>
              </a:ext>
            </a:extLst>
          </p:cNvPr>
          <p:cNvSpPr>
            <a:spLocks noGrp="1"/>
          </p:cNvSpPr>
          <p:nvPr>
            <p:ph type="ctrTitle"/>
          </p:nvPr>
        </p:nvSpPr>
        <p:spPr>
          <a:xfrm>
            <a:off x="-158846" y="1576593"/>
            <a:ext cx="9534665" cy="1145481"/>
          </a:xfrm>
        </p:spPr>
        <p:txBody>
          <a:bodyPr>
            <a:noAutofit/>
          </a:bodyPr>
          <a:lstStyle/>
          <a:p>
            <a:r>
              <a:rPr lang="ja-JP" altLang="en-US" sz="9344" b="1" dirty="0" smtClean="0">
                <a:ln>
                  <a:solidFill>
                    <a:schemeClr val="bg1"/>
                  </a:solidFill>
                </a:ln>
                <a:solidFill>
                  <a:srgbClr val="FFFFFF"/>
                </a:solidFill>
                <a:latin typeface="游明朝 Demibold" panose="02020600000000000000" pitchFamily="18" charset="-128"/>
                <a:ea typeface="游明朝 Demibold" panose="02020600000000000000" pitchFamily="18" charset="-128"/>
              </a:rPr>
              <a:t>かんりょ</a:t>
            </a:r>
            <a:r>
              <a:rPr lang="ja-JP" altLang="en-US" sz="9344" b="1" dirty="0">
                <a:ln>
                  <a:solidFill>
                    <a:schemeClr val="bg1"/>
                  </a:solidFill>
                </a:ln>
                <a:solidFill>
                  <a:srgbClr val="FFFFFF"/>
                </a:solidFill>
                <a:latin typeface="游明朝 Demibold" panose="02020600000000000000" pitchFamily="18" charset="-128"/>
                <a:ea typeface="游明朝 Demibold" panose="02020600000000000000" pitchFamily="18" charset="-128"/>
              </a:rPr>
              <a:t>う</a:t>
            </a:r>
            <a:r>
              <a:rPr lang="ja-JP" altLang="en-US" sz="9344" b="1" dirty="0" smtClean="0">
                <a:ln>
                  <a:solidFill>
                    <a:schemeClr val="bg1"/>
                  </a:solidFill>
                </a:ln>
                <a:solidFill>
                  <a:srgbClr val="FFFFFF"/>
                </a:solidFill>
                <a:latin typeface="游明朝 Demibold" panose="02020600000000000000" pitchFamily="18" charset="-128"/>
                <a:ea typeface="游明朝 Demibold" panose="02020600000000000000" pitchFamily="18" charset="-128"/>
              </a:rPr>
              <a:t>した</a:t>
            </a:r>
            <a:endParaRPr lang="ja-JP" altLang="en-US" sz="9344" b="1" dirty="0">
              <a:ln>
                <a:solidFill>
                  <a:schemeClr val="bg1"/>
                </a:solidFill>
              </a:ln>
              <a:solidFill>
                <a:srgbClr val="FFFFFF"/>
              </a:solidFill>
              <a:latin typeface="游明朝 Demibold" panose="02020600000000000000" pitchFamily="18" charset="-128"/>
              <a:ea typeface="游明朝 Demibold" panose="02020600000000000000" pitchFamily="18" charset="-128"/>
            </a:endParaRPr>
          </a:p>
        </p:txBody>
      </p:sp>
      <p:sp>
        <p:nvSpPr>
          <p:cNvPr id="6" name="正方形/長方形 5">
            <a:extLst>
              <a:ext uri="{FF2B5EF4-FFF2-40B4-BE49-F238E27FC236}">
                <a16:creationId xmlns:a16="http://schemas.microsoft.com/office/drawing/2014/main" xmlns="" id="{7C7423ED-479E-4112-8055-21205077B6A6}"/>
              </a:ext>
            </a:extLst>
          </p:cNvPr>
          <p:cNvSpPr/>
          <p:nvPr/>
        </p:nvSpPr>
        <p:spPr>
          <a:xfrm>
            <a:off x="1565407" y="2791325"/>
            <a:ext cx="5258812" cy="1275350"/>
          </a:xfrm>
          <a:prstGeom prst="rect">
            <a:avLst/>
          </a:prstGeom>
          <a:noFill/>
        </p:spPr>
        <p:txBody>
          <a:bodyPr wrap="none" lIns="74295" tIns="37148" rIns="74295" bIns="37148">
            <a:spAutoFit/>
          </a:bodyPr>
          <a:lstStyle/>
          <a:p>
            <a:pPr algn="ctr"/>
            <a:r>
              <a:rPr lang="ja-JP" altLang="en-US" sz="7800" b="1" dirty="0">
                <a:ln w="28575">
                  <a:solidFill>
                    <a:schemeClr val="bg1"/>
                  </a:solidFill>
                </a:ln>
                <a:effectLst>
                  <a:outerShdw blurRad="38100" dist="19050" dir="2700000" algn="tl" rotWithShape="0">
                    <a:schemeClr val="dk1">
                      <a:alpha val="40000"/>
                    </a:schemeClr>
                  </a:outerShdw>
                </a:effectLst>
              </a:rPr>
              <a:t>テレレスタイ</a:t>
            </a:r>
            <a:endParaRPr lang="en-US" altLang="ja-JP" sz="7800" b="1" dirty="0">
              <a:ln w="28575">
                <a:solidFill>
                  <a:schemeClr val="bg1"/>
                </a:solidFill>
              </a:ln>
              <a:effectLst>
                <a:outerShdw blurRad="38100" dist="19050" dir="2700000" algn="tl" rotWithShape="0">
                  <a:schemeClr val="dk1">
                    <a:alpha val="40000"/>
                  </a:schemeClr>
                </a:outerShdw>
              </a:effectLst>
            </a:endParaRPr>
          </a:p>
        </p:txBody>
      </p:sp>
      <p:sp>
        <p:nvSpPr>
          <p:cNvPr id="11" name="正方形/長方形 10">
            <a:extLst>
              <a:ext uri="{FF2B5EF4-FFF2-40B4-BE49-F238E27FC236}">
                <a16:creationId xmlns:a16="http://schemas.microsoft.com/office/drawing/2014/main" xmlns="" id="{C4170D5B-481B-4C86-99B2-1720EEF945FC}"/>
              </a:ext>
            </a:extLst>
          </p:cNvPr>
          <p:cNvSpPr/>
          <p:nvPr/>
        </p:nvSpPr>
        <p:spPr>
          <a:xfrm>
            <a:off x="1094911" y="3997639"/>
            <a:ext cx="6970819" cy="1575432"/>
          </a:xfrm>
          <a:prstGeom prst="rect">
            <a:avLst/>
          </a:prstGeom>
          <a:noFill/>
        </p:spPr>
        <p:txBody>
          <a:bodyPr wrap="none" lIns="74295" tIns="37148" rIns="74295" bIns="37148">
            <a:spAutoFit/>
          </a:bodyPr>
          <a:lstStyle/>
          <a:p>
            <a:pPr algn="ctr"/>
            <a:r>
              <a:rPr lang="ja-JP" altLang="en-US" sz="4875" b="1" dirty="0">
                <a:ln w="0">
                  <a:solidFill>
                    <a:schemeClr val="bg1"/>
                  </a:solidFill>
                </a:ln>
                <a:effectLst>
                  <a:outerShdw blurRad="38100" dist="19050" dir="2700000" algn="tl" rotWithShape="0">
                    <a:schemeClr val="dk1">
                      <a:alpha val="40000"/>
                    </a:schemeClr>
                  </a:outerShdw>
                </a:effectLst>
              </a:rPr>
              <a:t>意味：</a:t>
            </a:r>
            <a:r>
              <a:rPr lang="ja-JP" altLang="en-US" sz="4875" b="1" dirty="0" smtClean="0">
                <a:ln w="0">
                  <a:solidFill>
                    <a:schemeClr val="bg1"/>
                  </a:solidFill>
                </a:ln>
                <a:effectLst>
                  <a:outerShdw blurRad="38100" dist="19050" dir="2700000" algn="tl" rotWithShape="0">
                    <a:schemeClr val="dk1">
                      <a:alpha val="40000"/>
                    </a:schemeClr>
                  </a:outerShdw>
                </a:effectLst>
              </a:rPr>
              <a:t>すべてしはらいずみ</a:t>
            </a:r>
            <a:endParaRPr lang="en-US" altLang="ja-JP" sz="4875" b="1" dirty="0">
              <a:ln w="0">
                <a:solidFill>
                  <a:schemeClr val="bg1"/>
                </a:solidFill>
              </a:ln>
              <a:effectLst>
                <a:outerShdw blurRad="38100" dist="19050" dir="2700000" algn="tl" rotWithShape="0">
                  <a:schemeClr val="dk1">
                    <a:alpha val="40000"/>
                  </a:schemeClr>
                </a:outerShdw>
              </a:effectLst>
            </a:endParaRPr>
          </a:p>
          <a:p>
            <a:pPr algn="ctr"/>
            <a:endParaRPr lang="en-US" altLang="ja-JP" sz="4875" b="1" dirty="0">
              <a:ln w="0">
                <a:solidFill>
                  <a:schemeClr val="bg1"/>
                </a:solidFill>
              </a:ln>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649845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1038" y="1472710"/>
            <a:ext cx="8543925" cy="1325563"/>
          </a:xfrm>
        </p:spPr>
        <p:txBody>
          <a:bodyPr>
            <a:noAutofit/>
          </a:bodyPr>
          <a:lstStyle/>
          <a:p>
            <a:pPr algn="ctr"/>
            <a:r>
              <a:rPr kumimoji="1" lang="ja-JP" altLang="en-US" sz="6000" dirty="0" smtClean="0"/>
              <a:t>かんしゃのはんたいことば</a:t>
            </a:r>
            <a:r>
              <a:rPr kumimoji="1" lang="en-US" altLang="ja-JP" sz="6000" dirty="0" smtClean="0"/>
              <a:t/>
            </a:r>
            <a:br>
              <a:rPr kumimoji="1" lang="en-US" altLang="ja-JP" sz="6000" dirty="0" smtClean="0"/>
            </a:br>
            <a:r>
              <a:rPr kumimoji="1" lang="ja-JP" altLang="en-US" sz="6000" dirty="0" smtClean="0"/>
              <a:t>しってますか？</a:t>
            </a:r>
            <a:endParaRPr kumimoji="1" lang="ja-JP" altLang="en-US" sz="6000" dirty="0"/>
          </a:p>
        </p:txBody>
      </p:sp>
      <p:sp>
        <p:nvSpPr>
          <p:cNvPr id="3" name="コンテンツ プレースホルダー 2"/>
          <p:cNvSpPr>
            <a:spLocks noGrp="1"/>
          </p:cNvSpPr>
          <p:nvPr>
            <p:ph idx="1"/>
          </p:nvPr>
        </p:nvSpPr>
        <p:spPr/>
        <p:txBody>
          <a:bodyPr/>
          <a:lstStyle/>
          <a:p>
            <a:endParaRPr kumimoji="1" lang="ja-JP" altLang="en-US"/>
          </a:p>
        </p:txBody>
      </p:sp>
      <p:sp>
        <p:nvSpPr>
          <p:cNvPr id="4" name="正方形/長方形 3"/>
          <p:cNvSpPr/>
          <p:nvPr/>
        </p:nvSpPr>
        <p:spPr>
          <a:xfrm>
            <a:off x="1249702" y="3379622"/>
            <a:ext cx="7975261" cy="2215991"/>
          </a:xfrm>
          <a:prstGeom prst="rect">
            <a:avLst/>
          </a:prstGeom>
          <a:noFill/>
        </p:spPr>
        <p:txBody>
          <a:bodyPr wrap="none" lIns="91440" tIns="45720" rIns="91440" bIns="45720">
            <a:spAutoFit/>
          </a:bodyPr>
          <a:lstStyle/>
          <a:p>
            <a:pPr algn="ctr"/>
            <a:r>
              <a:rPr lang="ja-JP" altLang="en-US" sz="13800" b="0" cap="none" spc="0" dirty="0" smtClean="0">
                <a:ln w="0"/>
                <a:solidFill>
                  <a:srgbClr val="FF0000"/>
                </a:solidFill>
                <a:effectLst>
                  <a:outerShdw blurRad="38100" dist="19050" dir="2700000" algn="tl" rotWithShape="0">
                    <a:schemeClr val="dk1">
                      <a:alpha val="40000"/>
                    </a:schemeClr>
                  </a:outerShdw>
                </a:effectLst>
              </a:rPr>
              <a:t>あたりまえ</a:t>
            </a:r>
            <a:endParaRPr lang="ja-JP" altLang="en-US" sz="13800" b="0" cap="none" spc="0" dirty="0">
              <a:ln w="0"/>
              <a:solidFill>
                <a:srgbClr val="FF0000"/>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403525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endParaRPr kumimoji="1" lang="ja-JP" altLang="en-US"/>
          </a:p>
        </p:txBody>
      </p:sp>
      <p:pic>
        <p:nvPicPr>
          <p:cNvPr id="5122" name="Picture 2" descr="http://ce.ag-j.or.jp/guide/2019/img/201902172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69572"/>
            <a:ext cx="9753600" cy="7315200"/>
          </a:xfrm>
          <a:prstGeom prst="rect">
            <a:avLst/>
          </a:prstGeom>
          <a:noFill/>
          <a:extLst>
            <a:ext uri="{909E8E84-426E-40DD-AFC4-6F175D3DCCD1}">
              <a14:hiddenFill xmlns:a14="http://schemas.microsoft.com/office/drawing/2010/main">
                <a:solidFill>
                  <a:srgbClr val="FFFFFF"/>
                </a:solidFill>
              </a14:hiddenFill>
            </a:ext>
          </a:extLst>
        </p:spPr>
      </p:pic>
      <p:sp>
        <p:nvSpPr>
          <p:cNvPr id="5" name="正方形/長方形 4"/>
          <p:cNvSpPr/>
          <p:nvPr/>
        </p:nvSpPr>
        <p:spPr>
          <a:xfrm>
            <a:off x="4330321" y="96164"/>
            <a:ext cx="5423280" cy="1107996"/>
          </a:xfrm>
          <a:prstGeom prst="rect">
            <a:avLst/>
          </a:prstGeom>
          <a:noFill/>
        </p:spPr>
        <p:txBody>
          <a:bodyPr wrap="none" lIns="91440" tIns="45720" rIns="91440" bIns="45720">
            <a:spAutoFit/>
          </a:bodyPr>
          <a:lstStyle/>
          <a:p>
            <a:pPr algn="ctr"/>
            <a:r>
              <a:rPr lang="ja-JP" altLang="en-US" sz="6600" b="0" cap="none" spc="0" dirty="0" smtClean="0">
                <a:ln w="0"/>
                <a:effectLst>
                  <a:outerShdw blurRad="38100" dist="19050" dir="2700000" algn="tl" rotWithShape="0">
                    <a:schemeClr val="dk1">
                      <a:alpha val="40000"/>
                    </a:schemeClr>
                  </a:outerShdw>
                </a:effectLst>
              </a:rPr>
              <a:t>いばらのこころ</a:t>
            </a:r>
            <a:endParaRPr lang="ja-JP" altLang="en-US" sz="6600" b="0" cap="none" spc="0" dirty="0">
              <a:ln w="0"/>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43370945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endParaRPr kumimoji="1" lang="ja-JP" altLang="en-US"/>
          </a:p>
        </p:txBody>
      </p:sp>
      <p:pic>
        <p:nvPicPr>
          <p:cNvPr id="4098" name="Picture 2" descr="http://ce.ag-j.or.jp/guide/2019/imgs/201902172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11" y="-717997"/>
            <a:ext cx="9929611" cy="7447208"/>
          </a:xfrm>
          <a:prstGeom prst="rect">
            <a:avLst/>
          </a:prstGeom>
          <a:noFill/>
          <a:extLst>
            <a:ext uri="{909E8E84-426E-40DD-AFC4-6F175D3DCCD1}">
              <a14:hiddenFill xmlns:a14="http://schemas.microsoft.com/office/drawing/2010/main">
                <a:solidFill>
                  <a:srgbClr val="FFFFFF"/>
                </a:solidFill>
              </a14:hiddenFill>
            </a:ext>
          </a:extLst>
        </p:spPr>
      </p:pic>
      <p:sp>
        <p:nvSpPr>
          <p:cNvPr id="5" name="正方形/長方形 4"/>
          <p:cNvSpPr/>
          <p:nvPr/>
        </p:nvSpPr>
        <p:spPr>
          <a:xfrm>
            <a:off x="218834" y="77567"/>
            <a:ext cx="5155578" cy="1200329"/>
          </a:xfrm>
          <a:prstGeom prst="rect">
            <a:avLst/>
          </a:prstGeom>
          <a:noFill/>
        </p:spPr>
        <p:txBody>
          <a:bodyPr wrap="none" lIns="91440" tIns="45720" rIns="91440" bIns="45720">
            <a:spAutoFit/>
          </a:bodyPr>
          <a:lstStyle/>
          <a:p>
            <a:pPr algn="ctr"/>
            <a:r>
              <a:rPr lang="ja-JP" altLang="en-US" sz="7200" b="0" cap="none" spc="0" dirty="0" smtClean="0">
                <a:ln w="0"/>
                <a:solidFill>
                  <a:schemeClr val="bg1"/>
                </a:solidFill>
                <a:effectLst>
                  <a:outerShdw blurRad="38100" dist="19050" dir="2700000" algn="tl" rotWithShape="0">
                    <a:schemeClr val="dk1">
                      <a:alpha val="40000"/>
                    </a:schemeClr>
                  </a:outerShdw>
                </a:effectLst>
              </a:rPr>
              <a:t>いわのこころ</a:t>
            </a:r>
            <a:endParaRPr lang="ja-JP" altLang="en-US" sz="7200" b="0" cap="none" spc="0" dirty="0">
              <a:ln w="0"/>
              <a:solidFill>
                <a:schemeClr val="bg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00799369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endParaRPr kumimoji="1" lang="ja-JP" altLang="en-US"/>
          </a:p>
        </p:txBody>
      </p:sp>
      <p:pic>
        <p:nvPicPr>
          <p:cNvPr id="27650" name="Picture 2" descr="http://jag-ce.sakura.ne.jp/guide/2020/img/202003224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7912" y="0"/>
            <a:ext cx="9753600" cy="68961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79259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endParaRPr kumimoji="1" lang="ja-JP" altLang="en-US"/>
          </a:p>
        </p:txBody>
      </p:sp>
      <p:pic>
        <p:nvPicPr>
          <p:cNvPr id="18434" name="Picture 2" descr="http://jag-ce.sakura.ne.jp/guide/2020/img/202003221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5728" y="365127"/>
            <a:ext cx="9753600" cy="68961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808196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endParaRPr kumimoji="1" lang="ja-JP" altLang="en-US"/>
          </a:p>
        </p:txBody>
      </p:sp>
      <p:pic>
        <p:nvPicPr>
          <p:cNvPr id="5122" name="Picture 2" descr="http://ce.ag-j.or.jp/guide/2012/img/201204291c.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0935880" cy="7741990"/>
          </a:xfrm>
          <a:prstGeom prst="rect">
            <a:avLst/>
          </a:prstGeom>
          <a:noFill/>
          <a:extLst>
            <a:ext uri="{909E8E84-426E-40DD-AFC4-6F175D3DCCD1}">
              <a14:hiddenFill xmlns:a14="http://schemas.microsoft.com/office/drawing/2010/main">
                <a:solidFill>
                  <a:srgbClr val="FFFFFF"/>
                </a:solidFill>
              </a14:hiddenFill>
            </a:ext>
          </a:extLst>
        </p:spPr>
      </p:pic>
      <p:sp>
        <p:nvSpPr>
          <p:cNvPr id="4" name="正方形/長方形 3"/>
          <p:cNvSpPr/>
          <p:nvPr/>
        </p:nvSpPr>
        <p:spPr>
          <a:xfrm>
            <a:off x="5749348" y="-51515"/>
            <a:ext cx="4717958" cy="923330"/>
          </a:xfrm>
          <a:prstGeom prst="rect">
            <a:avLst/>
          </a:prstGeom>
          <a:noFill/>
        </p:spPr>
        <p:txBody>
          <a:bodyPr wrap="none" lIns="91440" tIns="45720" rIns="91440" bIns="45720">
            <a:spAutoFit/>
          </a:bodyPr>
          <a:lstStyle/>
          <a:p>
            <a:pPr algn="ctr"/>
            <a:r>
              <a:rPr lang="ja-JP" altLang="en-US" sz="5400" b="0" cap="none" spc="0" dirty="0" smtClean="0">
                <a:ln w="0"/>
                <a:solidFill>
                  <a:schemeClr val="tx1"/>
                </a:solidFill>
                <a:effectLst>
                  <a:outerShdw blurRad="38100" dist="19050" dir="2700000" algn="tl" rotWithShape="0">
                    <a:schemeClr val="dk1">
                      <a:alpha val="40000"/>
                    </a:schemeClr>
                  </a:outerShdw>
                </a:effectLst>
              </a:rPr>
              <a:t>せいれいさま！</a:t>
            </a:r>
            <a:endParaRPr lang="ja-JP" altLang="en-US" sz="54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8589337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endParaRPr kumimoji="1" lang="ja-JP" altLang="en-US"/>
          </a:p>
        </p:txBody>
      </p:sp>
      <p:pic>
        <p:nvPicPr>
          <p:cNvPr id="4" name="Picture 2" descr="http://ce.ag-j.or.jp/guide/2020/img/202005313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003" y="-575030"/>
            <a:ext cx="12765110" cy="89505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454879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664445" y="349716"/>
            <a:ext cx="9512011" cy="3535462"/>
          </a:xfrm>
        </p:spPr>
        <p:txBody>
          <a:bodyPr>
            <a:noAutofit/>
          </a:bodyPr>
          <a:lstStyle/>
          <a:p>
            <a:pPr marL="0" indent="0">
              <a:buNone/>
            </a:pPr>
            <a:r>
              <a:rPr lang="ja-JP" altLang="en-US" sz="4000" b="1" dirty="0"/>
              <a:t>せいれい</a:t>
            </a:r>
            <a:r>
              <a:rPr lang="ja-JP" altLang="en-US" sz="4000" b="1" dirty="0" smtClean="0"/>
              <a:t>さま</a:t>
            </a:r>
            <a:r>
              <a:rPr lang="en-US" altLang="ja-JP" sz="4000" b="1" dirty="0"/>
              <a:t>(</a:t>
            </a:r>
            <a:r>
              <a:rPr lang="ja-JP" altLang="en-US" sz="4000" b="1" dirty="0"/>
              <a:t>パパ</a:t>
            </a:r>
            <a:r>
              <a:rPr lang="en-US" altLang="ja-JP" sz="4000" b="1" dirty="0"/>
              <a:t>)</a:t>
            </a:r>
            <a:r>
              <a:rPr lang="ja-JP" altLang="en-US" sz="4000" b="1" dirty="0" smtClean="0"/>
              <a:t>が</a:t>
            </a:r>
            <a:endParaRPr lang="en-US" altLang="ja-JP" sz="4000" b="1" dirty="0" smtClean="0"/>
          </a:p>
          <a:p>
            <a:pPr marL="0" indent="0">
              <a:buNone/>
            </a:pPr>
            <a:r>
              <a:rPr lang="ja-JP" altLang="en-US" sz="4000" b="1" dirty="0" smtClean="0"/>
              <a:t>と</a:t>
            </a:r>
            <a:r>
              <a:rPr lang="ja-JP" altLang="en-US" sz="4000" b="1" dirty="0"/>
              <a:t>も</a:t>
            </a:r>
            <a:r>
              <a:rPr lang="ja-JP" altLang="en-US" sz="4000" b="1" dirty="0" smtClean="0"/>
              <a:t>いる</a:t>
            </a:r>
            <a:r>
              <a:rPr lang="ja-JP" altLang="en-US" sz="4000" b="1" dirty="0"/>
              <a:t>こと</a:t>
            </a:r>
            <a:r>
              <a:rPr lang="ja-JP" altLang="en-US" sz="4000" b="1" dirty="0" smtClean="0"/>
              <a:t>を</a:t>
            </a:r>
            <a:r>
              <a:rPr lang="ja-JP" altLang="en-US" sz="4400" b="1" dirty="0" smtClean="0"/>
              <a:t>かんしゃ</a:t>
            </a:r>
            <a:r>
              <a:rPr lang="ja-JP" altLang="en-US" sz="4000" b="1" dirty="0"/>
              <a:t>ます</a:t>
            </a:r>
            <a:endParaRPr lang="en-US" altLang="ja-JP" sz="4000" b="1" dirty="0"/>
          </a:p>
          <a:p>
            <a:pPr marL="0" indent="0">
              <a:buNone/>
            </a:pPr>
            <a:endParaRPr lang="en-US" altLang="ja-JP" sz="4000" b="1" dirty="0"/>
          </a:p>
          <a:p>
            <a:pPr marL="0" indent="0">
              <a:buNone/>
            </a:pPr>
            <a:r>
              <a:rPr lang="ja-JP" altLang="en-US" sz="4000" b="1" dirty="0"/>
              <a:t>せいれいさま　たすけてください</a:t>
            </a:r>
            <a:endParaRPr lang="en-US" altLang="ja-JP" sz="4000" b="1" dirty="0"/>
          </a:p>
          <a:p>
            <a:pPr marL="0" indent="0">
              <a:buNone/>
            </a:pPr>
            <a:endParaRPr lang="en-US" altLang="ja-JP" sz="4000" b="1" dirty="0"/>
          </a:p>
          <a:p>
            <a:pPr marL="0" indent="0">
              <a:buNone/>
            </a:pPr>
            <a:r>
              <a:rPr lang="ja-JP" altLang="en-US" sz="4000" b="1" dirty="0"/>
              <a:t>せいれいさま　みたしてください</a:t>
            </a:r>
            <a:endParaRPr lang="en-US" altLang="ja-JP" sz="4000" b="1" dirty="0"/>
          </a:p>
          <a:p>
            <a:pPr marL="0" indent="0">
              <a:buNone/>
            </a:pPr>
            <a:endParaRPr lang="en-US" altLang="ja-JP" sz="4000" b="1" dirty="0"/>
          </a:p>
          <a:p>
            <a:pPr marL="0" indent="0">
              <a:buNone/>
            </a:pPr>
            <a:r>
              <a:rPr lang="ja-JP" altLang="en-US" sz="4000" b="1" dirty="0"/>
              <a:t>せいれいさま</a:t>
            </a:r>
            <a:endParaRPr lang="en-US" altLang="ja-JP" sz="4000" b="1" dirty="0"/>
          </a:p>
          <a:p>
            <a:pPr marL="0" indent="0">
              <a:buNone/>
            </a:pPr>
            <a:r>
              <a:rPr lang="ja-JP" altLang="en-US" sz="4000" b="1" dirty="0"/>
              <a:t>イエスのしょうにんとしてください</a:t>
            </a:r>
          </a:p>
        </p:txBody>
      </p:sp>
    </p:spTree>
    <p:extLst>
      <p:ext uri="{BB962C8B-B14F-4D97-AF65-F5344CB8AC3E}">
        <p14:creationId xmlns:p14="http://schemas.microsoft.com/office/powerpoint/2010/main" val="40968499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endParaRPr kumimoji="1" lang="ja-JP" altLang="en-US"/>
          </a:p>
        </p:txBody>
      </p:sp>
      <p:pic>
        <p:nvPicPr>
          <p:cNvPr id="19458" name="Picture 2" descr="http://jag-ce.sakura.ne.jp/guide/2020/img/202003221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0"/>
            <a:ext cx="9753600" cy="68961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58435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endParaRPr kumimoji="1" lang="ja-JP" altLang="en-US"/>
          </a:p>
        </p:txBody>
      </p:sp>
      <p:pic>
        <p:nvPicPr>
          <p:cNvPr id="20482" name="Picture 2" descr="http://jag-ce.sakura.ne.jp/guide/2020/img/202003221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753600" cy="68961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02901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endParaRPr kumimoji="1" lang="ja-JP" altLang="en-US"/>
          </a:p>
        </p:txBody>
      </p:sp>
      <p:pic>
        <p:nvPicPr>
          <p:cNvPr id="21506" name="Picture 2" descr="http://jag-ce.sakura.ne.jp/guide/2020/img/202003222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0273" y="365127"/>
            <a:ext cx="9753600" cy="68961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67194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endParaRPr kumimoji="1" lang="ja-JP" altLang="en-US"/>
          </a:p>
        </p:txBody>
      </p:sp>
      <p:pic>
        <p:nvPicPr>
          <p:cNvPr id="22530" name="Picture 2" descr="http://jag-ce.sakura.ne.jp/guide/2020/img/202003222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38101"/>
            <a:ext cx="9753600" cy="68961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76600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endParaRPr kumimoji="1" lang="ja-JP" altLang="en-US"/>
          </a:p>
        </p:txBody>
      </p:sp>
      <p:pic>
        <p:nvPicPr>
          <p:cNvPr id="23554" name="Picture 2" descr="http://jag-ce.sakura.ne.jp/guide/2020/img/202003222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259657"/>
            <a:ext cx="9753600" cy="68961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933682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endParaRPr kumimoji="1" lang="ja-JP" altLang="en-US"/>
          </a:p>
        </p:txBody>
      </p:sp>
      <p:pic>
        <p:nvPicPr>
          <p:cNvPr id="24578" name="Picture 2" descr="http://jag-ce.sakura.ne.jp/guide/2020/img/202003223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19017"/>
            <a:ext cx="9753600" cy="68961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400754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endParaRPr kumimoji="1" lang="ja-JP" altLang="en-US"/>
          </a:p>
        </p:txBody>
      </p:sp>
      <p:pic>
        <p:nvPicPr>
          <p:cNvPr id="25602" name="Picture 2" descr="http://jag-ce.sakura.ne.jp/guide/2020/img/202003223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1789" y="247806"/>
            <a:ext cx="9753600" cy="68961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50305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691</TotalTime>
  <Words>106</Words>
  <Application>Microsoft Office PowerPoint</Application>
  <PresentationFormat>A4 210 x 297 mm</PresentationFormat>
  <Paragraphs>35</Paragraphs>
  <Slides>22</Slides>
  <Notes>2</Notes>
  <HiddenSlides>0</HiddenSlides>
  <MMClips>1</MMClips>
  <ScaleCrop>false</ScaleCrop>
  <HeadingPairs>
    <vt:vector size="6" baseType="variant">
      <vt:variant>
        <vt:lpstr>使用されているフォント</vt:lpstr>
      </vt:variant>
      <vt:variant>
        <vt:i4>10</vt:i4>
      </vt:variant>
      <vt:variant>
        <vt:lpstr>テーマ</vt:lpstr>
      </vt:variant>
      <vt:variant>
        <vt:i4>1</vt:i4>
      </vt:variant>
      <vt:variant>
        <vt:lpstr>スライド タイトル</vt:lpstr>
      </vt:variant>
      <vt:variant>
        <vt:i4>22</vt:i4>
      </vt:variant>
    </vt:vector>
  </HeadingPairs>
  <TitlesOfParts>
    <vt:vector size="33" baseType="lpstr">
      <vt:lpstr>Gulim</vt:lpstr>
      <vt:lpstr>HY헤드라인M</vt:lpstr>
      <vt:lpstr>Lucida Grande</vt:lpstr>
      <vt:lpstr>ＭＳ Ｐゴシック</vt:lpstr>
      <vt:lpstr>Meiryo</vt:lpstr>
      <vt:lpstr>游明朝 Demibold</vt:lpstr>
      <vt:lpstr>제주고딕OTF</vt:lpstr>
      <vt:lpstr>Arial</vt:lpstr>
      <vt:lpstr>Calibri</vt:lpstr>
      <vt:lpstr>Calibri Light</vt:lpstr>
      <vt:lpstr>Office テーマ</vt:lpstr>
      <vt:lpstr>ルカ　３話</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かんりょうした</vt:lpstr>
      <vt:lpstr>かんしゃのはんたいことば しってますか？</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こうまんをすてて へりくだりなさい</dc:title>
  <dc:creator>Microsoft アカウント</dc:creator>
  <cp:lastModifiedBy>鶴見 三基也</cp:lastModifiedBy>
  <cp:revision>78</cp:revision>
  <cp:lastPrinted>2015-05-23T23:05:34Z</cp:lastPrinted>
  <dcterms:created xsi:type="dcterms:W3CDTF">2015-05-23T10:58:36Z</dcterms:created>
  <dcterms:modified xsi:type="dcterms:W3CDTF">2020-12-08T05:08:42Z</dcterms:modified>
</cp:coreProperties>
</file>